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23"/>
  </p:notesMasterIdLst>
  <p:sldIdLst>
    <p:sldId id="977" r:id="rId2"/>
    <p:sldId id="3029" r:id="rId3"/>
    <p:sldId id="3024" r:id="rId4"/>
    <p:sldId id="3037" r:id="rId5"/>
    <p:sldId id="3025" r:id="rId6"/>
    <p:sldId id="3026" r:id="rId7"/>
    <p:sldId id="3027" r:id="rId8"/>
    <p:sldId id="3039" r:id="rId9"/>
    <p:sldId id="3040" r:id="rId10"/>
    <p:sldId id="3041" r:id="rId11"/>
    <p:sldId id="3042" r:id="rId12"/>
    <p:sldId id="3043" r:id="rId13"/>
    <p:sldId id="3044" r:id="rId14"/>
    <p:sldId id="3045" r:id="rId15"/>
    <p:sldId id="3049" r:id="rId16"/>
    <p:sldId id="491" r:id="rId17"/>
    <p:sldId id="3046" r:id="rId18"/>
    <p:sldId id="3047" r:id="rId19"/>
    <p:sldId id="3048" r:id="rId20"/>
    <p:sldId id="986" r:id="rId21"/>
    <p:sldId id="264" r:id="rId22"/>
  </p:sldIdLst>
  <p:sldSz cx="12192000" cy="6858000"/>
  <p:notesSz cx="6858000" cy="9144000"/>
  <p:custDataLst>
    <p:tags r:id="rId2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7549F09E-4EE3-41E7-A3D7-6E0F52C6A053}">
          <p14:sldIdLst>
            <p14:sldId id="977"/>
            <p14:sldId id="3029"/>
            <p14:sldId id="3024"/>
            <p14:sldId id="3037"/>
            <p14:sldId id="3025"/>
            <p14:sldId id="3026"/>
            <p14:sldId id="3027"/>
            <p14:sldId id="3039"/>
            <p14:sldId id="3040"/>
            <p14:sldId id="3041"/>
            <p14:sldId id="3042"/>
            <p14:sldId id="3043"/>
            <p14:sldId id="3044"/>
            <p14:sldId id="3045"/>
            <p14:sldId id="3049"/>
            <p14:sldId id="491"/>
            <p14:sldId id="3046"/>
            <p14:sldId id="3047"/>
            <p14:sldId id="3048"/>
            <p14:sldId id="986"/>
            <p14:sldId id="264"/>
          </p14:sldIdLst>
        </p14:section>
        <p14:section name="Default Section" id="{32539EBC-361C-8148-A708-91E281CCA451}">
          <p14:sldIdLst/>
        </p14:section>
      </p14:sectionLst>
    </p:ext>
    <p:ext uri="{EFAFB233-063F-42B5-8137-9DF3F51BA10A}">
      <p15:sldGuideLst xmlns:p15="http://schemas.microsoft.com/office/powerpoint/2012/main">
        <p15:guide id="1" orient="horz" pos="2160" userDrawn="1">
          <p15:clr>
            <a:srgbClr val="A4A3A4"/>
          </p15:clr>
        </p15:guide>
        <p15:guide id="2" pos="551" userDrawn="1">
          <p15:clr>
            <a:srgbClr val="A4A3A4"/>
          </p15:clr>
        </p15:guide>
        <p15:guide id="3" pos="7129" userDrawn="1">
          <p15:clr>
            <a:srgbClr val="A4A3A4"/>
          </p15:clr>
        </p15:guide>
        <p15:guide id="4" pos="438" userDrawn="1">
          <p15:clr>
            <a:srgbClr val="A4A3A4"/>
          </p15:clr>
        </p15:guide>
        <p15:guide id="5" orient="horz" pos="686" userDrawn="1">
          <p15:clr>
            <a:srgbClr val="A4A3A4"/>
          </p15:clr>
        </p15:guide>
        <p15:guide id="6" orient="horz" pos="52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杰" initials="杰" lastIdx="1" clrIdx="0">
    <p:extLst>
      <p:ext uri="{19B8F6BF-5375-455C-9EA6-DF929625EA0E}">
        <p15:presenceInfo xmlns:p15="http://schemas.microsoft.com/office/powerpoint/2012/main" userId="60b951737f48380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8F48"/>
    <a:srgbClr val="5B9BD5"/>
    <a:srgbClr val="C19F63"/>
    <a:srgbClr val="BD9ADE"/>
    <a:srgbClr val="7E3FB2"/>
    <a:srgbClr val="4472C4"/>
    <a:srgbClr val="FFC000"/>
    <a:srgbClr val="D1B88B"/>
    <a:srgbClr val="AF5F00"/>
    <a:srgbClr val="9D9D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D03447BB-5D67-496B-8E87-E561075AD55C}" styleName="深色样式 1 - 强调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82" autoAdjust="0"/>
    <p:restoredTop sz="86653" autoAdjust="0"/>
  </p:normalViewPr>
  <p:slideViewPr>
    <p:cSldViewPr snapToGrid="0">
      <p:cViewPr>
        <p:scale>
          <a:sx n="94" d="100"/>
          <a:sy n="94" d="100"/>
        </p:scale>
        <p:origin x="144" y="544"/>
      </p:cViewPr>
      <p:guideLst>
        <p:guide orient="horz" pos="2160"/>
        <p:guide pos="551"/>
        <p:guide pos="7129"/>
        <p:guide pos="438"/>
        <p:guide orient="horz" pos="686"/>
        <p:guide orient="horz" pos="527"/>
      </p:guideLst>
    </p:cSldViewPr>
  </p:slideViewPr>
  <p:outlineViewPr>
    <p:cViewPr>
      <p:scale>
        <a:sx n="30" d="100"/>
        <a:sy n="30"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sz="1200" b="1" dirty="0">
                <a:latin typeface="微软雅黑" panose="020B0503020204020204" pitchFamily="34" charset="-122"/>
                <a:ea typeface="微软雅黑" panose="020B0503020204020204" pitchFamily="34" charset="-122"/>
              </a:rPr>
              <a:t>测试服务任务统计</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2020年</c:v>
                </c:pt>
              </c:strCache>
            </c:strRef>
          </c:tx>
          <c:spPr>
            <a:solidFill>
              <a:schemeClr val="bg1">
                <a:lumMod val="75000"/>
              </a:schemeClr>
            </a:solidFill>
            <a:ln>
              <a:solidFill>
                <a:schemeClr val="bg1">
                  <a:lumMod val="75000"/>
                </a:schemeClr>
              </a:solidFill>
            </a:ln>
            <a:effectLst/>
            <a:sp3d>
              <a:contourClr>
                <a:schemeClr val="bg1">
                  <a:lumMod val="75000"/>
                </a:schemeClr>
              </a:contourClr>
            </a:sp3d>
          </c:spPr>
          <c:invertIfNegative val="0"/>
          <c:dLbls>
            <c:dLbl>
              <c:idx val="0"/>
              <c:layout>
                <c:manualLayout>
                  <c:x val="-3.5539889398185144E-3"/>
                  <c:y val="5.8789764100285156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DAF-DF48-BCEC-19D82E9957BF}"/>
                </c:ext>
              </c:extLst>
            </c:dLbl>
            <c:dLbl>
              <c:idx val="2"/>
              <c:layout>
                <c:manualLayout>
                  <c:x val="-1.0661966819455575E-2"/>
                  <c:y val="5.3889994550112404E-1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DAF-DF48-BCEC-19D82E9957BF}"/>
                </c:ext>
              </c:extLst>
            </c:dLbl>
            <c:dLbl>
              <c:idx val="3"/>
              <c:layout>
                <c:manualLayout>
                  <c:x val="-7.1079778796370938E-3"/>
                  <c:y val="5.8789764100284619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3DAF-DF48-BCEC-19D82E9957BF}"/>
                </c:ext>
              </c:extLst>
            </c:dLbl>
            <c:dLbl>
              <c:idx val="4"/>
              <c:layout>
                <c:manualLayout>
                  <c:x val="-1.2438961289364866E-2"/>
                  <c:y val="5.8789764100285156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DAF-DF48-BCEC-19D82E9957BF}"/>
                </c:ext>
              </c:extLst>
            </c:dLbl>
            <c:dLbl>
              <c:idx val="5"/>
              <c:layout>
                <c:manualLayout>
                  <c:x val="-7.1079778796370287E-3"/>
                  <c:y val="5.3889994550112404E-1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3DAF-DF48-BCEC-19D82E9957BF}"/>
                </c:ext>
              </c:extLst>
            </c:dLbl>
            <c:dLbl>
              <c:idx val="6"/>
              <c:layout>
                <c:manualLayout>
                  <c:x val="-1.24389612893648E-2"/>
                  <c:y val="-5.8789764100284619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3DAF-DF48-BCEC-19D82E9957BF}"/>
                </c:ext>
              </c:extLst>
            </c:dLbl>
            <c:dLbl>
              <c:idx val="7"/>
              <c:layout>
                <c:manualLayout>
                  <c:x val="-8.8849723495462198E-3"/>
                  <c:y val="5.3889994550112404E-1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3DAF-DF48-BCEC-19D82E9957BF}"/>
                </c:ext>
              </c:extLst>
            </c:dLbl>
            <c:dLbl>
              <c:idx val="8"/>
              <c:layout>
                <c:manualLayout>
                  <c:x val="-5.3309834097277718E-3"/>
                  <c:y val="-5.3889994550112404E-1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3DAF-DF48-BCEC-19D82E9957BF}"/>
                </c:ext>
              </c:extLst>
            </c:dLbl>
            <c:dLbl>
              <c:idx val="9"/>
              <c:layout>
                <c:manualLayout>
                  <c:x val="-8.8849723495462857E-3"/>
                  <c:y val="1.17579528200570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3DAF-DF48-BCEC-19D82E9957BF}"/>
                </c:ext>
              </c:extLst>
            </c:dLbl>
            <c:dLbl>
              <c:idx val="10"/>
              <c:layout>
                <c:manualLayout>
                  <c:x val="-3.5539889398185144E-3"/>
                  <c:y val="1.17579528200570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3DAF-DF48-BCEC-19D82E9957BF}"/>
                </c:ext>
              </c:extLst>
            </c:dLbl>
            <c:dLbl>
              <c:idx val="11"/>
              <c:layout>
                <c:manualLayout>
                  <c:x val="-1.0661966819455544E-2"/>
                  <c:y val="5.8789764100285156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3DAF-DF48-BCEC-19D82E9957BF}"/>
                </c:ext>
              </c:extLst>
            </c:dLbl>
            <c:spPr>
              <a:noFill/>
              <a:ln>
                <a:noFill/>
              </a:ln>
              <a:effectLst/>
            </c:spPr>
            <c:txPr>
              <a:bodyPr rot="0" spcFirstLastPara="1" vertOverflow="ellipsis" vert="horz" wrap="square" lIns="38100" tIns="19050" rIns="38100" bIns="19050" anchor="ctr" anchorCtr="1">
                <a:spAutoFit/>
              </a:bodyPr>
              <a:lstStyle/>
              <a:p>
                <a:pPr>
                  <a:defRPr sz="700" b="1" i="0" u="none" strike="noStrike" kern="1200" baseline="0">
                    <a:solidFill>
                      <a:schemeClr val="bg1">
                        <a:lumMod val="75000"/>
                      </a:schemeClr>
                    </a:solidFill>
                    <a:latin typeface="Times New Roman" panose="02020603050405020304" pitchFamily="18" charset="0"/>
                    <a:ea typeface="+mn-ea"/>
                    <a:cs typeface="Times New Roman" panose="02020603050405020304" pitchFamily="18"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1月</c:v>
                </c:pt>
                <c:pt idx="1">
                  <c:v>2月</c:v>
                </c:pt>
                <c:pt idx="2">
                  <c:v>3月</c:v>
                </c:pt>
                <c:pt idx="3">
                  <c:v>4月</c:v>
                </c:pt>
                <c:pt idx="4">
                  <c:v>5月</c:v>
                </c:pt>
                <c:pt idx="5">
                  <c:v>6月</c:v>
                </c:pt>
                <c:pt idx="6">
                  <c:v>7月</c:v>
                </c:pt>
                <c:pt idx="7">
                  <c:v>8月</c:v>
                </c:pt>
                <c:pt idx="8">
                  <c:v>9月</c:v>
                </c:pt>
                <c:pt idx="9">
                  <c:v>10月</c:v>
                </c:pt>
                <c:pt idx="10">
                  <c:v>11月</c:v>
                </c:pt>
                <c:pt idx="11">
                  <c:v>12月</c:v>
                </c:pt>
              </c:strCache>
            </c:strRef>
          </c:cat>
          <c:val>
            <c:numRef>
              <c:f>Sheet1!$B$2:$B$13</c:f>
              <c:numCache>
                <c:formatCode>General</c:formatCode>
                <c:ptCount val="12"/>
                <c:pt idx="0">
                  <c:v>762</c:v>
                </c:pt>
                <c:pt idx="1">
                  <c:v>1306</c:v>
                </c:pt>
                <c:pt idx="2">
                  <c:v>1396</c:v>
                </c:pt>
                <c:pt idx="3">
                  <c:v>1766</c:v>
                </c:pt>
                <c:pt idx="4">
                  <c:v>1135</c:v>
                </c:pt>
                <c:pt idx="5">
                  <c:v>1336</c:v>
                </c:pt>
                <c:pt idx="6">
                  <c:v>1240</c:v>
                </c:pt>
                <c:pt idx="7">
                  <c:v>1308</c:v>
                </c:pt>
                <c:pt idx="8">
                  <c:v>1655</c:v>
                </c:pt>
                <c:pt idx="9">
                  <c:v>1500</c:v>
                </c:pt>
                <c:pt idx="10">
                  <c:v>1511</c:v>
                </c:pt>
                <c:pt idx="11">
                  <c:v>1472</c:v>
                </c:pt>
              </c:numCache>
            </c:numRef>
          </c:val>
          <c:extLst>
            <c:ext xmlns:c16="http://schemas.microsoft.com/office/drawing/2014/chart" uri="{C3380CC4-5D6E-409C-BE32-E72D297353CC}">
              <c16:uniqueId val="{0000000B-3DAF-DF48-BCEC-19D82E9957BF}"/>
            </c:ext>
          </c:extLst>
        </c:ser>
        <c:ser>
          <c:idx val="1"/>
          <c:order val="1"/>
          <c:tx>
            <c:strRef>
              <c:f>Sheet1!$C$1</c:f>
              <c:strCache>
                <c:ptCount val="1"/>
                <c:pt idx="0">
                  <c:v>2021年</c:v>
                </c:pt>
              </c:strCache>
            </c:strRef>
          </c:tx>
          <c:spPr>
            <a:solidFill>
              <a:schemeClr val="tx2">
                <a:lumMod val="60000"/>
                <a:lumOff val="40000"/>
              </a:schemeClr>
            </a:solidFill>
            <a:ln>
              <a:solidFill>
                <a:schemeClr val="tx2">
                  <a:lumMod val="60000"/>
                  <a:lumOff val="40000"/>
                </a:schemeClr>
              </a:solidFill>
            </a:ln>
            <a:effectLst/>
            <a:sp3d>
              <a:contourClr>
                <a:schemeClr val="tx2">
                  <a:lumMod val="60000"/>
                  <a:lumOff val="40000"/>
                </a:schemeClr>
              </a:contourClr>
            </a:sp3d>
          </c:spPr>
          <c:invertIfNegative val="0"/>
          <c:dLbls>
            <c:dLbl>
              <c:idx val="1"/>
              <c:layout>
                <c:manualLayout>
                  <c:x val="1.4215955759274024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3DAF-DF48-BCEC-19D82E9957BF}"/>
                </c:ext>
              </c:extLst>
            </c:dLbl>
            <c:spPr>
              <a:noFill/>
              <a:ln>
                <a:noFill/>
              </a:ln>
              <a:effectLst/>
            </c:spPr>
            <c:txPr>
              <a:bodyPr rot="0" spcFirstLastPara="1" vertOverflow="ellipsis" vert="horz" wrap="square" lIns="38100" tIns="19050" rIns="38100" bIns="19050" anchor="ctr" anchorCtr="1">
                <a:spAutoFit/>
              </a:bodyPr>
              <a:lstStyle/>
              <a:p>
                <a:pPr>
                  <a:defRPr sz="700" b="1" i="0" u="none" strike="noStrike" kern="1200" baseline="0">
                    <a:solidFill>
                      <a:schemeClr val="tx2">
                        <a:lumMod val="60000"/>
                        <a:lumOff val="40000"/>
                      </a:schemeClr>
                    </a:solidFill>
                    <a:latin typeface="Times New Roman" panose="02020603050405020304" pitchFamily="18" charset="0"/>
                    <a:ea typeface="+mn-ea"/>
                    <a:cs typeface="Times New Roman" panose="02020603050405020304" pitchFamily="18"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1月</c:v>
                </c:pt>
                <c:pt idx="1">
                  <c:v>2月</c:v>
                </c:pt>
                <c:pt idx="2">
                  <c:v>3月</c:v>
                </c:pt>
                <c:pt idx="3">
                  <c:v>4月</c:v>
                </c:pt>
                <c:pt idx="4">
                  <c:v>5月</c:v>
                </c:pt>
                <c:pt idx="5">
                  <c:v>6月</c:v>
                </c:pt>
                <c:pt idx="6">
                  <c:v>7月</c:v>
                </c:pt>
                <c:pt idx="7">
                  <c:v>8月</c:v>
                </c:pt>
                <c:pt idx="8">
                  <c:v>9月</c:v>
                </c:pt>
                <c:pt idx="9">
                  <c:v>10月</c:v>
                </c:pt>
                <c:pt idx="10">
                  <c:v>11月</c:v>
                </c:pt>
                <c:pt idx="11">
                  <c:v>12月</c:v>
                </c:pt>
              </c:strCache>
            </c:strRef>
          </c:cat>
          <c:val>
            <c:numRef>
              <c:f>Sheet1!$C$2:$C$13</c:f>
              <c:numCache>
                <c:formatCode>General</c:formatCode>
                <c:ptCount val="12"/>
                <c:pt idx="0">
                  <c:v>1516</c:v>
                </c:pt>
                <c:pt idx="1">
                  <c:v>1047</c:v>
                </c:pt>
                <c:pt idx="2">
                  <c:v>2090</c:v>
                </c:pt>
                <c:pt idx="3">
                  <c:v>2200</c:v>
                </c:pt>
                <c:pt idx="4">
                  <c:v>2191</c:v>
                </c:pt>
                <c:pt idx="5">
                  <c:v>2320</c:v>
                </c:pt>
                <c:pt idx="6">
                  <c:v>2812</c:v>
                </c:pt>
                <c:pt idx="7">
                  <c:v>2649</c:v>
                </c:pt>
                <c:pt idx="8">
                  <c:v>2676</c:v>
                </c:pt>
                <c:pt idx="9">
                  <c:v>2267</c:v>
                </c:pt>
                <c:pt idx="10">
                  <c:v>3417</c:v>
                </c:pt>
                <c:pt idx="11">
                  <c:v>3137</c:v>
                </c:pt>
              </c:numCache>
            </c:numRef>
          </c:val>
          <c:extLst>
            <c:ext xmlns:c16="http://schemas.microsoft.com/office/drawing/2014/chart" uri="{C3380CC4-5D6E-409C-BE32-E72D297353CC}">
              <c16:uniqueId val="{0000000D-3DAF-DF48-BCEC-19D82E9957BF}"/>
            </c:ext>
          </c:extLst>
        </c:ser>
        <c:dLbls>
          <c:showLegendKey val="0"/>
          <c:showVal val="1"/>
          <c:showCatName val="0"/>
          <c:showSerName val="0"/>
          <c:showPercent val="0"/>
          <c:showBubbleSize val="0"/>
        </c:dLbls>
        <c:gapWidth val="150"/>
        <c:shape val="box"/>
        <c:axId val="1068568080"/>
        <c:axId val="1068569328"/>
        <c:axId val="0"/>
      </c:bar3DChart>
      <c:catAx>
        <c:axId val="106856808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crossAx val="1068569328"/>
        <c:crosses val="autoZero"/>
        <c:auto val="1"/>
        <c:lblAlgn val="ctr"/>
        <c:lblOffset val="100"/>
        <c:noMultiLvlLbl val="0"/>
      </c:catAx>
      <c:valAx>
        <c:axId val="10685693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zh-CN"/>
          </a:p>
        </c:txPr>
        <c:crossAx val="1068568080"/>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600" b="0"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700"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5A22B3-DD60-4E62-9DB2-61B209DF4B29}"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zh-CN" altLang="en-US"/>
        </a:p>
      </dgm:t>
    </dgm:pt>
    <dgm:pt modelId="{9B4C9C90-F545-4895-928B-D14AC33D24D8}">
      <dgm:prSet phldrT="[文本]" custT="1"/>
      <dgm:spPr/>
      <dgm:t>
        <a:bodyPr/>
        <a:lstStyle/>
        <a:p>
          <a:r>
            <a:rPr lang="en-US" altLang="zh-CN" sz="2400" dirty="0">
              <a:latin typeface="微软雅黑" pitchFamily="34" charset="-122"/>
              <a:ea typeface="微软雅黑" pitchFamily="34" charset="-122"/>
            </a:rPr>
            <a:t>Scrum</a:t>
          </a:r>
          <a:endParaRPr lang="zh-CN" altLang="en-US" sz="2400" dirty="0">
            <a:latin typeface="微软雅黑" pitchFamily="34" charset="-122"/>
            <a:ea typeface="微软雅黑" pitchFamily="34" charset="-122"/>
          </a:endParaRPr>
        </a:p>
      </dgm:t>
    </dgm:pt>
    <dgm:pt modelId="{1A294F8E-CA1D-496F-9EF2-707D49B22F0C}" type="parTrans" cxnId="{602C55AE-A6B2-4ED8-A0D6-AB9E039AFAFF}">
      <dgm:prSet/>
      <dgm:spPr/>
      <dgm:t>
        <a:bodyPr/>
        <a:lstStyle/>
        <a:p>
          <a:endParaRPr lang="zh-CN" altLang="en-US" sz="1200">
            <a:latin typeface="微软雅黑" pitchFamily="34" charset="-122"/>
            <a:ea typeface="微软雅黑" pitchFamily="34" charset="-122"/>
          </a:endParaRPr>
        </a:p>
      </dgm:t>
    </dgm:pt>
    <dgm:pt modelId="{32C17D04-73D6-4133-9FCE-7517FB156B95}" type="sibTrans" cxnId="{602C55AE-A6B2-4ED8-A0D6-AB9E039AFAFF}">
      <dgm:prSet/>
      <dgm:spPr/>
      <dgm:t>
        <a:bodyPr/>
        <a:lstStyle/>
        <a:p>
          <a:endParaRPr lang="zh-CN" altLang="en-US" sz="1200">
            <a:latin typeface="微软雅黑" pitchFamily="34" charset="-122"/>
            <a:ea typeface="微软雅黑" pitchFamily="34" charset="-122"/>
          </a:endParaRPr>
        </a:p>
      </dgm:t>
    </dgm:pt>
    <dgm:pt modelId="{70DC3303-D72D-4A00-98AB-F297B729F101}">
      <dgm:prSet phldrT="[文本]" custT="1"/>
      <dgm:spPr/>
      <dgm:t>
        <a:bodyPr/>
        <a:lstStyle/>
        <a:p>
          <a:r>
            <a:rPr lang="zh-CN" altLang="en-US" sz="1600" b="0" i="0" dirty="0">
              <a:effectLst/>
              <a:latin typeface="微软雅黑" pitchFamily="34" charset="-122"/>
              <a:ea typeface="微软雅黑" pitchFamily="34" charset="-122"/>
            </a:rPr>
            <a:t>迭代式</a:t>
          </a:r>
          <a:r>
            <a:rPr lang="zh-CN" altLang="en-US" sz="1600" b="0" i="0" dirty="0">
              <a:solidFill>
                <a:srgbClr val="FF0000"/>
              </a:solidFill>
              <a:effectLst/>
              <a:latin typeface="微软雅黑" pitchFamily="34" charset="-122"/>
              <a:ea typeface="微软雅黑" pitchFamily="34" charset="-122"/>
            </a:rPr>
            <a:t>增量</a:t>
          </a:r>
          <a:r>
            <a:rPr lang="zh-CN" altLang="en-US" sz="1600" b="0" i="0" dirty="0">
              <a:effectLst/>
              <a:latin typeface="微软雅黑" pitchFamily="34" charset="-122"/>
              <a:ea typeface="微软雅黑" pitchFamily="34" charset="-122"/>
            </a:rPr>
            <a:t>软件开发过程，用于敏捷软件开发。</a:t>
          </a:r>
          <a:endParaRPr lang="zh-CN" altLang="en-US" sz="1600" dirty="0">
            <a:effectLst/>
            <a:latin typeface="微软雅黑" pitchFamily="34" charset="-122"/>
            <a:ea typeface="微软雅黑" pitchFamily="34" charset="-122"/>
          </a:endParaRPr>
        </a:p>
      </dgm:t>
    </dgm:pt>
    <dgm:pt modelId="{2F2B4F67-B83D-4669-AFF0-6EAEEC21043A}" type="parTrans" cxnId="{4236152B-5142-45EF-A803-FF8089E804D5}">
      <dgm:prSet/>
      <dgm:spPr/>
      <dgm:t>
        <a:bodyPr/>
        <a:lstStyle/>
        <a:p>
          <a:endParaRPr lang="zh-CN" altLang="en-US" sz="1200">
            <a:latin typeface="微软雅黑" pitchFamily="34" charset="-122"/>
            <a:ea typeface="微软雅黑" pitchFamily="34" charset="-122"/>
          </a:endParaRPr>
        </a:p>
      </dgm:t>
    </dgm:pt>
    <dgm:pt modelId="{760604E7-F590-4A2E-B0B5-0D29F8DDF0B3}" type="sibTrans" cxnId="{4236152B-5142-45EF-A803-FF8089E804D5}">
      <dgm:prSet/>
      <dgm:spPr/>
      <dgm:t>
        <a:bodyPr/>
        <a:lstStyle/>
        <a:p>
          <a:endParaRPr lang="zh-CN" altLang="en-US" sz="1200">
            <a:latin typeface="微软雅黑" pitchFamily="34" charset="-122"/>
            <a:ea typeface="微软雅黑" pitchFamily="34" charset="-122"/>
          </a:endParaRPr>
        </a:p>
      </dgm:t>
    </dgm:pt>
    <dgm:pt modelId="{1D5E9E3B-2F60-411D-A37D-75E8017652BF}">
      <dgm:prSet phldrT="[文本]" custT="1"/>
      <dgm:spPr/>
      <dgm:t>
        <a:bodyPr/>
        <a:lstStyle/>
        <a:p>
          <a:r>
            <a:rPr lang="zh-CN" altLang="en-US" sz="2400" dirty="0">
              <a:latin typeface="微软雅黑" pitchFamily="34" charset="-122"/>
              <a:ea typeface="微软雅黑" pitchFamily="34" charset="-122"/>
            </a:rPr>
            <a:t>持续集成</a:t>
          </a:r>
        </a:p>
      </dgm:t>
    </dgm:pt>
    <dgm:pt modelId="{636992A8-7777-490B-969F-8D2131DC335B}" type="parTrans" cxnId="{6C766631-FB18-4CEE-B188-C9B687933518}">
      <dgm:prSet/>
      <dgm:spPr/>
      <dgm:t>
        <a:bodyPr/>
        <a:lstStyle/>
        <a:p>
          <a:endParaRPr lang="zh-CN" altLang="en-US" sz="1200">
            <a:latin typeface="微软雅黑" pitchFamily="34" charset="-122"/>
            <a:ea typeface="微软雅黑" pitchFamily="34" charset="-122"/>
          </a:endParaRPr>
        </a:p>
      </dgm:t>
    </dgm:pt>
    <dgm:pt modelId="{7A22CB96-FC0C-4527-9A04-158011349038}" type="sibTrans" cxnId="{6C766631-FB18-4CEE-B188-C9B687933518}">
      <dgm:prSet/>
      <dgm:spPr/>
      <dgm:t>
        <a:bodyPr/>
        <a:lstStyle/>
        <a:p>
          <a:endParaRPr lang="zh-CN" altLang="en-US" sz="1200">
            <a:latin typeface="微软雅黑" pitchFamily="34" charset="-122"/>
            <a:ea typeface="微软雅黑" pitchFamily="34" charset="-122"/>
          </a:endParaRPr>
        </a:p>
      </dgm:t>
    </dgm:pt>
    <dgm:pt modelId="{55947FE6-5FEB-41CA-A0C5-A44EFFD48489}">
      <dgm:prSet phldrT="[文本]" custT="1"/>
      <dgm:spPr/>
      <dgm:t>
        <a:bodyPr/>
        <a:lstStyle/>
        <a:p>
          <a:r>
            <a:rPr lang="zh-CN" altLang="en-US" sz="1600" b="0" i="0" dirty="0">
              <a:latin typeface="微软雅黑" pitchFamily="34" charset="-122"/>
              <a:ea typeface="微软雅黑" pitchFamily="34" charset="-122"/>
            </a:rPr>
            <a:t>软件开发和运维实践</a:t>
          </a:r>
          <a:endParaRPr lang="zh-CN" altLang="en-US" sz="1600" dirty="0">
            <a:latin typeface="微软雅黑" pitchFamily="34" charset="-122"/>
            <a:ea typeface="微软雅黑" pitchFamily="34" charset="-122"/>
          </a:endParaRPr>
        </a:p>
      </dgm:t>
    </dgm:pt>
    <dgm:pt modelId="{050A28D8-74EF-49B4-9F42-4D99B7055340}" type="parTrans" cxnId="{049F81A9-4618-4503-840B-086492298B0B}">
      <dgm:prSet/>
      <dgm:spPr/>
      <dgm:t>
        <a:bodyPr/>
        <a:lstStyle/>
        <a:p>
          <a:endParaRPr lang="zh-CN" altLang="en-US" sz="1200">
            <a:latin typeface="微软雅黑" pitchFamily="34" charset="-122"/>
            <a:ea typeface="微软雅黑" pitchFamily="34" charset="-122"/>
          </a:endParaRPr>
        </a:p>
      </dgm:t>
    </dgm:pt>
    <dgm:pt modelId="{B9A99D90-CDFD-49BF-81F2-F3DC27713D2D}" type="sibTrans" cxnId="{049F81A9-4618-4503-840B-086492298B0B}">
      <dgm:prSet/>
      <dgm:spPr/>
      <dgm:t>
        <a:bodyPr/>
        <a:lstStyle/>
        <a:p>
          <a:endParaRPr lang="zh-CN" altLang="en-US" sz="1200">
            <a:latin typeface="微软雅黑" pitchFamily="34" charset="-122"/>
            <a:ea typeface="微软雅黑" pitchFamily="34" charset="-122"/>
          </a:endParaRPr>
        </a:p>
      </dgm:t>
    </dgm:pt>
    <dgm:pt modelId="{5574EF47-8287-475D-9CD5-DD05243A519E}">
      <dgm:prSet phldrT="[文本]" custT="1"/>
      <dgm:spPr/>
      <dgm:t>
        <a:bodyPr/>
        <a:lstStyle/>
        <a:p>
          <a:r>
            <a:rPr lang="zh-CN" altLang="en-US" sz="2400" dirty="0">
              <a:latin typeface="微软雅黑" pitchFamily="34" charset="-122"/>
              <a:ea typeface="微软雅黑" pitchFamily="34" charset="-122"/>
            </a:rPr>
            <a:t>看板管理</a:t>
          </a:r>
        </a:p>
      </dgm:t>
    </dgm:pt>
    <dgm:pt modelId="{0E15450E-C49F-41A6-8802-72B7F9F64E04}" type="parTrans" cxnId="{ED20BDA8-5CB7-442A-8C91-85B36EDB5823}">
      <dgm:prSet/>
      <dgm:spPr/>
      <dgm:t>
        <a:bodyPr/>
        <a:lstStyle/>
        <a:p>
          <a:endParaRPr lang="zh-CN" altLang="en-US" sz="1200">
            <a:latin typeface="微软雅黑" pitchFamily="34" charset="-122"/>
            <a:ea typeface="微软雅黑" pitchFamily="34" charset="-122"/>
          </a:endParaRPr>
        </a:p>
      </dgm:t>
    </dgm:pt>
    <dgm:pt modelId="{06B9337F-CCAF-494B-B47A-92B611CA5A02}" type="sibTrans" cxnId="{ED20BDA8-5CB7-442A-8C91-85B36EDB5823}">
      <dgm:prSet/>
      <dgm:spPr/>
      <dgm:t>
        <a:bodyPr/>
        <a:lstStyle/>
        <a:p>
          <a:endParaRPr lang="zh-CN" altLang="en-US" sz="1200">
            <a:latin typeface="微软雅黑" pitchFamily="34" charset="-122"/>
            <a:ea typeface="微软雅黑" pitchFamily="34" charset="-122"/>
          </a:endParaRPr>
        </a:p>
      </dgm:t>
    </dgm:pt>
    <dgm:pt modelId="{9A75B520-E8CE-49FE-95C7-F58973CAFBA9}">
      <dgm:prSet phldrT="[文本]" custT="1"/>
      <dgm:spPr/>
      <dgm:t>
        <a:bodyPr/>
        <a:lstStyle/>
        <a:p>
          <a:r>
            <a:rPr lang="zh-CN" altLang="en-US" sz="1600" dirty="0">
              <a:latin typeface="微软雅黑" pitchFamily="34" charset="-122"/>
              <a:ea typeface="微软雅黑" pitchFamily="34" charset="-122"/>
            </a:rPr>
            <a:t>项目进度跟踪，</a:t>
          </a:r>
          <a:r>
            <a:rPr lang="en-US" altLang="zh-CN" sz="1600" dirty="0">
              <a:latin typeface="微软雅黑" pitchFamily="34" charset="-122"/>
              <a:ea typeface="微软雅黑" pitchFamily="34" charset="-122"/>
            </a:rPr>
            <a:t>RD/PM/UE/QA</a:t>
          </a:r>
          <a:r>
            <a:rPr lang="zh-CN" altLang="en-US" sz="1600" dirty="0">
              <a:latin typeface="微软雅黑" pitchFamily="34" charset="-122"/>
              <a:ea typeface="微软雅黑" pitchFamily="34" charset="-122"/>
            </a:rPr>
            <a:t>交流沟通，了解彼此进展和问题。</a:t>
          </a:r>
        </a:p>
      </dgm:t>
    </dgm:pt>
    <dgm:pt modelId="{B172EE41-52C8-4C1D-8BCD-D27E27B0C1BB}" type="parTrans" cxnId="{5BA8E74E-8D6B-4064-8661-0310133DEED5}">
      <dgm:prSet/>
      <dgm:spPr/>
      <dgm:t>
        <a:bodyPr/>
        <a:lstStyle/>
        <a:p>
          <a:endParaRPr lang="zh-CN" altLang="en-US" sz="1200">
            <a:latin typeface="微软雅黑" pitchFamily="34" charset="-122"/>
            <a:ea typeface="微软雅黑" pitchFamily="34" charset="-122"/>
          </a:endParaRPr>
        </a:p>
      </dgm:t>
    </dgm:pt>
    <dgm:pt modelId="{BA5B63B2-8F89-45F7-9A51-D90EDC077C16}" type="sibTrans" cxnId="{5BA8E74E-8D6B-4064-8661-0310133DEED5}">
      <dgm:prSet/>
      <dgm:spPr/>
      <dgm:t>
        <a:bodyPr/>
        <a:lstStyle/>
        <a:p>
          <a:endParaRPr lang="zh-CN" altLang="en-US" sz="1200">
            <a:latin typeface="微软雅黑" pitchFamily="34" charset="-122"/>
            <a:ea typeface="微软雅黑" pitchFamily="34" charset="-122"/>
          </a:endParaRPr>
        </a:p>
      </dgm:t>
    </dgm:pt>
    <dgm:pt modelId="{05EABFE6-EA89-4B70-A719-E4EFFFD3D0B8}">
      <dgm:prSet phldrT="[文本]" custT="1"/>
      <dgm:spPr/>
      <dgm:t>
        <a:bodyPr/>
        <a:lstStyle/>
        <a:p>
          <a:pPr algn="ctr"/>
          <a:r>
            <a:rPr lang="zh-CN" altLang="en-US" sz="2400" dirty="0">
              <a:latin typeface="微软雅黑" pitchFamily="34" charset="-122"/>
              <a:ea typeface="微软雅黑" pitchFamily="34" charset="-122"/>
            </a:rPr>
            <a:t>每日站会</a:t>
          </a:r>
        </a:p>
      </dgm:t>
    </dgm:pt>
    <dgm:pt modelId="{600B15E3-8665-46E1-BF99-EE4321413790}" type="parTrans" cxnId="{5D96AA19-CE2B-4264-A1C5-74470DD15541}">
      <dgm:prSet/>
      <dgm:spPr/>
      <dgm:t>
        <a:bodyPr/>
        <a:lstStyle/>
        <a:p>
          <a:endParaRPr lang="zh-CN" altLang="en-US" sz="1200">
            <a:latin typeface="微软雅黑" pitchFamily="34" charset="-122"/>
            <a:ea typeface="微软雅黑" pitchFamily="34" charset="-122"/>
          </a:endParaRPr>
        </a:p>
      </dgm:t>
    </dgm:pt>
    <dgm:pt modelId="{096D18AA-B5E9-4D6B-9DF0-9E5549C82F37}" type="sibTrans" cxnId="{5D96AA19-CE2B-4264-A1C5-74470DD15541}">
      <dgm:prSet/>
      <dgm:spPr/>
      <dgm:t>
        <a:bodyPr/>
        <a:lstStyle/>
        <a:p>
          <a:endParaRPr lang="zh-CN" altLang="en-US" sz="1200">
            <a:latin typeface="微软雅黑" pitchFamily="34" charset="-122"/>
            <a:ea typeface="微软雅黑" pitchFamily="34" charset="-122"/>
          </a:endParaRPr>
        </a:p>
      </dgm:t>
    </dgm:pt>
    <dgm:pt modelId="{E9FD0C0C-4434-4BA7-AC4D-0A97F9BB0D3B}">
      <dgm:prSet custT="1"/>
      <dgm:spPr/>
      <dgm:t>
        <a:bodyPr/>
        <a:lstStyle/>
        <a:p>
          <a:r>
            <a:rPr lang="zh-CN" altLang="en-US" sz="1600" dirty="0">
              <a:latin typeface="微软雅黑" pitchFamily="34" charset="-122"/>
              <a:ea typeface="微软雅黑" pitchFamily="34" charset="-122"/>
            </a:rPr>
            <a:t>状态定义，色区分卡，内容、姓名、角色等标识，燃尽图</a:t>
          </a:r>
        </a:p>
      </dgm:t>
    </dgm:pt>
    <dgm:pt modelId="{55C36AFB-13ED-4191-AD6C-D34231BFD329}" type="parTrans" cxnId="{430186F3-62DD-4FAA-8873-386D06978E6F}">
      <dgm:prSet/>
      <dgm:spPr/>
      <dgm:t>
        <a:bodyPr/>
        <a:lstStyle/>
        <a:p>
          <a:endParaRPr lang="zh-CN" altLang="en-US" sz="1200">
            <a:latin typeface="微软雅黑" pitchFamily="34" charset="-122"/>
            <a:ea typeface="微软雅黑" pitchFamily="34" charset="-122"/>
          </a:endParaRPr>
        </a:p>
      </dgm:t>
    </dgm:pt>
    <dgm:pt modelId="{36827705-AEFE-439A-AD2F-76AF5443D4E9}" type="sibTrans" cxnId="{430186F3-62DD-4FAA-8873-386D06978E6F}">
      <dgm:prSet/>
      <dgm:spPr/>
      <dgm:t>
        <a:bodyPr/>
        <a:lstStyle/>
        <a:p>
          <a:endParaRPr lang="zh-CN" altLang="en-US" sz="1200">
            <a:latin typeface="微软雅黑" pitchFamily="34" charset="-122"/>
            <a:ea typeface="微软雅黑" pitchFamily="34" charset="-122"/>
          </a:endParaRPr>
        </a:p>
      </dgm:t>
    </dgm:pt>
    <dgm:pt modelId="{702C2123-D310-42FF-91BD-192F89E44163}">
      <dgm:prSet phldrT="[文本]" custT="1"/>
      <dgm:spPr/>
      <dgm:t>
        <a:bodyPr/>
        <a:lstStyle/>
        <a:p>
          <a:r>
            <a:rPr lang="zh-CN" altLang="en-US" sz="1600" dirty="0">
              <a:effectLst/>
              <a:latin typeface="微软雅黑" pitchFamily="34" charset="-122"/>
              <a:ea typeface="微软雅黑" pitchFamily="34" charset="-122"/>
            </a:rPr>
            <a:t>每天</a:t>
          </a:r>
          <a:r>
            <a:rPr lang="en-US" altLang="zh-CN" sz="1600" dirty="0">
              <a:effectLst/>
              <a:latin typeface="微软雅黑" pitchFamily="34" charset="-122"/>
              <a:ea typeface="微软雅黑" pitchFamily="34" charset="-122"/>
            </a:rPr>
            <a:t>15</a:t>
          </a:r>
          <a:r>
            <a:rPr lang="zh-CN" altLang="en-US" sz="1600" dirty="0">
              <a:effectLst/>
              <a:latin typeface="微软雅黑" pitchFamily="34" charset="-122"/>
              <a:ea typeface="微软雅黑" pitchFamily="34" charset="-122"/>
            </a:rPr>
            <a:t>分钟，固定时间 ，同一时间同一地点互相沟通和分享工作 </a:t>
          </a:r>
        </a:p>
      </dgm:t>
    </dgm:pt>
    <dgm:pt modelId="{3153440D-6EC4-4510-88B6-D8CEE99E99E4}" type="parTrans" cxnId="{CAA4C56F-077A-40C0-B61F-B323DEB62A3C}">
      <dgm:prSet/>
      <dgm:spPr/>
      <dgm:t>
        <a:bodyPr/>
        <a:lstStyle/>
        <a:p>
          <a:endParaRPr lang="zh-CN" altLang="en-US" sz="1200">
            <a:latin typeface="微软雅黑" pitchFamily="34" charset="-122"/>
            <a:ea typeface="微软雅黑" pitchFamily="34" charset="-122"/>
          </a:endParaRPr>
        </a:p>
      </dgm:t>
    </dgm:pt>
    <dgm:pt modelId="{D0EFD5FB-8637-4BF0-BD9B-7C106F725B37}" type="sibTrans" cxnId="{CAA4C56F-077A-40C0-B61F-B323DEB62A3C}">
      <dgm:prSet/>
      <dgm:spPr/>
      <dgm:t>
        <a:bodyPr/>
        <a:lstStyle/>
        <a:p>
          <a:endParaRPr lang="zh-CN" altLang="en-US" sz="1200">
            <a:latin typeface="微软雅黑" pitchFamily="34" charset="-122"/>
            <a:ea typeface="微软雅黑" pitchFamily="34" charset="-122"/>
          </a:endParaRPr>
        </a:p>
      </dgm:t>
    </dgm:pt>
    <dgm:pt modelId="{BB352A3F-3D25-43E9-AE40-CBF86540AF4A}">
      <dgm:prSet custT="1"/>
      <dgm:spPr/>
      <dgm:t>
        <a:bodyPr/>
        <a:lstStyle/>
        <a:p>
          <a:r>
            <a:rPr lang="zh-CN" altLang="en-US" sz="1600" dirty="0">
              <a:effectLst/>
              <a:latin typeface="微软雅黑" pitchFamily="34" charset="-122"/>
              <a:ea typeface="微软雅黑" pitchFamily="34" charset="-122"/>
            </a:rPr>
            <a:t>分享内容： 昨天做了什么？ 今天会做什么？遇到的困难？ </a:t>
          </a:r>
        </a:p>
      </dgm:t>
    </dgm:pt>
    <dgm:pt modelId="{E966B1F9-ACA2-4CBC-B8E2-5AFD311609A3}" type="parTrans" cxnId="{80C3DAC9-D174-4783-B910-56643D688810}">
      <dgm:prSet/>
      <dgm:spPr/>
      <dgm:t>
        <a:bodyPr/>
        <a:lstStyle/>
        <a:p>
          <a:endParaRPr lang="zh-CN" altLang="en-US" sz="1200">
            <a:latin typeface="微软雅黑" pitchFamily="34" charset="-122"/>
            <a:ea typeface="微软雅黑" pitchFamily="34" charset="-122"/>
          </a:endParaRPr>
        </a:p>
      </dgm:t>
    </dgm:pt>
    <dgm:pt modelId="{A06F10EF-0123-4CCC-BF72-C36CBBEC1428}" type="sibTrans" cxnId="{80C3DAC9-D174-4783-B910-56643D688810}">
      <dgm:prSet/>
      <dgm:spPr/>
      <dgm:t>
        <a:bodyPr/>
        <a:lstStyle/>
        <a:p>
          <a:endParaRPr lang="zh-CN" altLang="en-US" sz="1200">
            <a:latin typeface="微软雅黑" pitchFamily="34" charset="-122"/>
            <a:ea typeface="微软雅黑" pitchFamily="34" charset="-122"/>
          </a:endParaRPr>
        </a:p>
      </dgm:t>
    </dgm:pt>
    <dgm:pt modelId="{3B767D90-7C1A-47FD-84D1-FD5392ACCD00}">
      <dgm:prSet phldrT="[文本]" custT="1"/>
      <dgm:spPr/>
      <dgm:t>
        <a:bodyPr/>
        <a:lstStyle/>
        <a:p>
          <a:r>
            <a:rPr lang="zh-CN" altLang="en-US" sz="1600" dirty="0">
              <a:effectLst/>
              <a:latin typeface="微软雅黑" pitchFamily="34" charset="-122"/>
              <a:ea typeface="微软雅黑" pitchFamily="34" charset="-122"/>
            </a:rPr>
            <a:t>迭代前</a:t>
          </a:r>
          <a:r>
            <a:rPr lang="zh-CN" altLang="en-US" sz="1600" dirty="0">
              <a:solidFill>
                <a:srgbClr val="FF0000"/>
              </a:solidFill>
              <a:effectLst/>
              <a:latin typeface="微软雅黑" pitchFamily="34" charset="-122"/>
              <a:ea typeface="微软雅黑" pitchFamily="34" charset="-122"/>
            </a:rPr>
            <a:t>需求</a:t>
          </a:r>
          <a:r>
            <a:rPr lang="zh-CN" altLang="en-US" sz="1600" dirty="0">
              <a:effectLst/>
              <a:latin typeface="微软雅黑" pitchFamily="34" charset="-122"/>
              <a:ea typeface="微软雅黑" pitchFamily="34" charset="-122"/>
            </a:rPr>
            <a:t>排优先级和细化，迭代中每天站会同步进展，迭代后交付与</a:t>
          </a:r>
          <a:r>
            <a:rPr lang="zh-CN" altLang="en-US" sz="1600" dirty="0">
              <a:solidFill>
                <a:srgbClr val="FF0000"/>
              </a:solidFill>
              <a:effectLst/>
              <a:latin typeface="微软雅黑" pitchFamily="34" charset="-122"/>
              <a:ea typeface="微软雅黑" pitchFamily="34" charset="-122"/>
            </a:rPr>
            <a:t>复盘</a:t>
          </a:r>
        </a:p>
      </dgm:t>
    </dgm:pt>
    <dgm:pt modelId="{B5B640E4-8AD2-46D3-97F0-FECA3D783F01}" type="parTrans" cxnId="{9601208D-B3E9-4C9F-A158-4C866DF9AE25}">
      <dgm:prSet/>
      <dgm:spPr/>
      <dgm:t>
        <a:bodyPr/>
        <a:lstStyle/>
        <a:p>
          <a:endParaRPr lang="zh-CN" altLang="en-US" sz="1200"/>
        </a:p>
      </dgm:t>
    </dgm:pt>
    <dgm:pt modelId="{3171DD70-19D2-4B6A-B39B-E3A25380C103}" type="sibTrans" cxnId="{9601208D-B3E9-4C9F-A158-4C866DF9AE25}">
      <dgm:prSet/>
      <dgm:spPr/>
      <dgm:t>
        <a:bodyPr/>
        <a:lstStyle/>
        <a:p>
          <a:endParaRPr lang="zh-CN" altLang="en-US" sz="1200"/>
        </a:p>
      </dgm:t>
    </dgm:pt>
    <dgm:pt modelId="{77257E66-BE33-4353-894D-E7E6E91040C8}">
      <dgm:prSet phldrT="[文本]" custT="1"/>
      <dgm:spPr/>
      <dgm:t>
        <a:bodyPr/>
        <a:lstStyle/>
        <a:p>
          <a:r>
            <a:rPr lang="zh-CN" altLang="en-US" sz="1600" dirty="0">
              <a:latin typeface="微软雅黑" pitchFamily="34" charset="-122"/>
              <a:ea typeface="微软雅黑" pitchFamily="34" charset="-122"/>
            </a:rPr>
            <a:t>每日自动构建和发布</a:t>
          </a:r>
        </a:p>
      </dgm:t>
    </dgm:pt>
    <dgm:pt modelId="{C655E317-C97F-48F2-ACA4-C6F2220C25E6}" type="parTrans" cxnId="{791EDA73-D584-4314-9CBE-AA18545AF134}">
      <dgm:prSet/>
      <dgm:spPr/>
      <dgm:t>
        <a:bodyPr/>
        <a:lstStyle/>
        <a:p>
          <a:endParaRPr lang="zh-CN" altLang="en-US" sz="1200"/>
        </a:p>
      </dgm:t>
    </dgm:pt>
    <dgm:pt modelId="{369AEB82-23AC-43D0-A8F9-0A6790FEEA7D}" type="sibTrans" cxnId="{791EDA73-D584-4314-9CBE-AA18545AF134}">
      <dgm:prSet/>
      <dgm:spPr/>
      <dgm:t>
        <a:bodyPr/>
        <a:lstStyle/>
        <a:p>
          <a:endParaRPr lang="zh-CN" altLang="en-US" sz="1200"/>
        </a:p>
      </dgm:t>
    </dgm:pt>
    <dgm:pt modelId="{C6B0187D-92CD-4C6A-A0FB-FE69AB4B175F}" type="pres">
      <dgm:prSet presAssocID="{C35A22B3-DD60-4E62-9DB2-61B209DF4B29}" presName="Name0" presStyleCnt="0">
        <dgm:presLayoutVars>
          <dgm:dir/>
          <dgm:animLvl val="lvl"/>
          <dgm:resizeHandles val="exact"/>
        </dgm:presLayoutVars>
      </dgm:prSet>
      <dgm:spPr/>
    </dgm:pt>
    <dgm:pt modelId="{F9E4F932-DA91-4F38-BE05-BEC0B64FA7C3}" type="pres">
      <dgm:prSet presAssocID="{9B4C9C90-F545-4895-928B-D14AC33D24D8}" presName="linNode" presStyleCnt="0"/>
      <dgm:spPr/>
    </dgm:pt>
    <dgm:pt modelId="{71AEB072-B1CA-4061-97E7-AECEFB22E540}" type="pres">
      <dgm:prSet presAssocID="{9B4C9C90-F545-4895-928B-D14AC33D24D8}" presName="parentText" presStyleLbl="node1" presStyleIdx="0" presStyleCnt="4" custScaleX="57831">
        <dgm:presLayoutVars>
          <dgm:chMax val="1"/>
          <dgm:bulletEnabled val="1"/>
        </dgm:presLayoutVars>
      </dgm:prSet>
      <dgm:spPr/>
    </dgm:pt>
    <dgm:pt modelId="{BCDC186F-ECF3-46B2-A9D7-6B4C4972B03E}" type="pres">
      <dgm:prSet presAssocID="{9B4C9C90-F545-4895-928B-D14AC33D24D8}" presName="descendantText" presStyleLbl="alignAccFollowNode1" presStyleIdx="0" presStyleCnt="4" custScaleX="119093" custScaleY="108204">
        <dgm:presLayoutVars>
          <dgm:bulletEnabled val="1"/>
        </dgm:presLayoutVars>
      </dgm:prSet>
      <dgm:spPr/>
    </dgm:pt>
    <dgm:pt modelId="{D7CF031D-8D6C-4322-85F2-D52BE6DD956E}" type="pres">
      <dgm:prSet presAssocID="{32C17D04-73D6-4133-9FCE-7517FB156B95}" presName="sp" presStyleCnt="0"/>
      <dgm:spPr/>
    </dgm:pt>
    <dgm:pt modelId="{99681AB2-F6BF-44AD-AA8D-0882B2353EBB}" type="pres">
      <dgm:prSet presAssocID="{1D5E9E3B-2F60-411D-A37D-75E8017652BF}" presName="linNode" presStyleCnt="0"/>
      <dgm:spPr/>
    </dgm:pt>
    <dgm:pt modelId="{167DF626-CD93-45C4-8129-F5EB840C8D61}" type="pres">
      <dgm:prSet presAssocID="{1D5E9E3B-2F60-411D-A37D-75E8017652BF}" presName="parentText" presStyleLbl="node1" presStyleIdx="1" presStyleCnt="4" custScaleX="57871">
        <dgm:presLayoutVars>
          <dgm:chMax val="1"/>
          <dgm:bulletEnabled val="1"/>
        </dgm:presLayoutVars>
      </dgm:prSet>
      <dgm:spPr/>
    </dgm:pt>
    <dgm:pt modelId="{6B133A37-417D-432C-9F6F-CC4E91F3A802}" type="pres">
      <dgm:prSet presAssocID="{1D5E9E3B-2F60-411D-A37D-75E8017652BF}" presName="descendantText" presStyleLbl="alignAccFollowNode1" presStyleIdx="1" presStyleCnt="4" custScaleX="115094">
        <dgm:presLayoutVars>
          <dgm:bulletEnabled val="1"/>
        </dgm:presLayoutVars>
      </dgm:prSet>
      <dgm:spPr/>
    </dgm:pt>
    <dgm:pt modelId="{566FA6FA-E511-4954-8E7F-F6F4C9AB8CE9}" type="pres">
      <dgm:prSet presAssocID="{7A22CB96-FC0C-4527-9A04-158011349038}" presName="sp" presStyleCnt="0"/>
      <dgm:spPr/>
    </dgm:pt>
    <dgm:pt modelId="{0F78AFC9-FEBB-438B-960E-D8DB1C1C4EB1}" type="pres">
      <dgm:prSet presAssocID="{5574EF47-8287-475D-9CD5-DD05243A519E}" presName="linNode" presStyleCnt="0"/>
      <dgm:spPr/>
    </dgm:pt>
    <dgm:pt modelId="{E96EEE1E-5B6A-4B8C-AF56-78E97A561E87}" type="pres">
      <dgm:prSet presAssocID="{5574EF47-8287-475D-9CD5-DD05243A519E}" presName="parentText" presStyleLbl="node1" presStyleIdx="2" presStyleCnt="4" custScaleX="57863">
        <dgm:presLayoutVars>
          <dgm:chMax val="1"/>
          <dgm:bulletEnabled val="1"/>
        </dgm:presLayoutVars>
      </dgm:prSet>
      <dgm:spPr/>
    </dgm:pt>
    <dgm:pt modelId="{EEB38571-BFDD-4663-AA88-41D8C25F17F9}" type="pres">
      <dgm:prSet presAssocID="{5574EF47-8287-475D-9CD5-DD05243A519E}" presName="descendantText" presStyleLbl="alignAccFollowNode1" presStyleIdx="2" presStyleCnt="4" custScaleX="115098">
        <dgm:presLayoutVars>
          <dgm:bulletEnabled val="1"/>
        </dgm:presLayoutVars>
      </dgm:prSet>
      <dgm:spPr/>
    </dgm:pt>
    <dgm:pt modelId="{2B305426-856D-4494-9E45-B8EC345D8004}" type="pres">
      <dgm:prSet presAssocID="{06B9337F-CCAF-494B-B47A-92B611CA5A02}" presName="sp" presStyleCnt="0"/>
      <dgm:spPr/>
    </dgm:pt>
    <dgm:pt modelId="{E68E772B-6A57-4B12-B568-8CC1664B875D}" type="pres">
      <dgm:prSet presAssocID="{05EABFE6-EA89-4B70-A719-E4EFFFD3D0B8}" presName="linNode" presStyleCnt="0"/>
      <dgm:spPr/>
    </dgm:pt>
    <dgm:pt modelId="{E759C99A-C793-4E25-9A73-A185ACD8E53A}" type="pres">
      <dgm:prSet presAssocID="{05EABFE6-EA89-4B70-A719-E4EFFFD3D0B8}" presName="parentText" presStyleLbl="node1" presStyleIdx="3" presStyleCnt="4" custScaleX="59966">
        <dgm:presLayoutVars>
          <dgm:chMax val="1"/>
          <dgm:bulletEnabled val="1"/>
        </dgm:presLayoutVars>
      </dgm:prSet>
      <dgm:spPr/>
    </dgm:pt>
    <dgm:pt modelId="{080013E8-D769-4342-B664-71FB5473923D}" type="pres">
      <dgm:prSet presAssocID="{05EABFE6-EA89-4B70-A719-E4EFFFD3D0B8}" presName="descendantText" presStyleLbl="alignAccFollowNode1" presStyleIdx="3" presStyleCnt="4" custScaleX="116035">
        <dgm:presLayoutVars>
          <dgm:bulletEnabled val="1"/>
        </dgm:presLayoutVars>
      </dgm:prSet>
      <dgm:spPr/>
    </dgm:pt>
  </dgm:ptLst>
  <dgm:cxnLst>
    <dgm:cxn modelId="{5D96AA19-CE2B-4264-A1C5-74470DD15541}" srcId="{C35A22B3-DD60-4E62-9DB2-61B209DF4B29}" destId="{05EABFE6-EA89-4B70-A719-E4EFFFD3D0B8}" srcOrd="3" destOrd="0" parTransId="{600B15E3-8665-46E1-BF99-EE4321413790}" sibTransId="{096D18AA-B5E9-4D6B-9DF0-9E5549C82F37}"/>
    <dgm:cxn modelId="{E5CEC326-DA90-47AC-A5A2-C4C409E7C0E4}" type="presOf" srcId="{55947FE6-5FEB-41CA-A0C5-A44EFFD48489}" destId="{6B133A37-417D-432C-9F6F-CC4E91F3A802}" srcOrd="0" destOrd="0" presId="urn:microsoft.com/office/officeart/2005/8/layout/vList5"/>
    <dgm:cxn modelId="{4236152B-5142-45EF-A803-FF8089E804D5}" srcId="{9B4C9C90-F545-4895-928B-D14AC33D24D8}" destId="{70DC3303-D72D-4A00-98AB-F297B729F101}" srcOrd="0" destOrd="0" parTransId="{2F2B4F67-B83D-4669-AFF0-6EAEEC21043A}" sibTransId="{760604E7-F590-4A2E-B0B5-0D29F8DDF0B3}"/>
    <dgm:cxn modelId="{6C766631-FB18-4CEE-B188-C9B687933518}" srcId="{C35A22B3-DD60-4E62-9DB2-61B209DF4B29}" destId="{1D5E9E3B-2F60-411D-A37D-75E8017652BF}" srcOrd="1" destOrd="0" parTransId="{636992A8-7777-490B-969F-8D2131DC335B}" sibTransId="{7A22CB96-FC0C-4527-9A04-158011349038}"/>
    <dgm:cxn modelId="{5F4A9038-943B-47FA-B899-1E9B5F9FFED5}" type="presOf" srcId="{9B4C9C90-F545-4895-928B-D14AC33D24D8}" destId="{71AEB072-B1CA-4061-97E7-AECEFB22E540}" srcOrd="0" destOrd="0" presId="urn:microsoft.com/office/officeart/2005/8/layout/vList5"/>
    <dgm:cxn modelId="{B1B4123B-F311-444C-B6EE-237F3ED7D906}" type="presOf" srcId="{702C2123-D310-42FF-91BD-192F89E44163}" destId="{080013E8-D769-4342-B664-71FB5473923D}" srcOrd="0" destOrd="0" presId="urn:microsoft.com/office/officeart/2005/8/layout/vList5"/>
    <dgm:cxn modelId="{393B7C42-CDDD-4EDF-9BEF-4327E43122B4}" type="presOf" srcId="{C35A22B3-DD60-4E62-9DB2-61B209DF4B29}" destId="{C6B0187D-92CD-4C6A-A0FB-FE69AB4B175F}" srcOrd="0" destOrd="0" presId="urn:microsoft.com/office/officeart/2005/8/layout/vList5"/>
    <dgm:cxn modelId="{D02A7344-47B2-4D58-A69D-A1FB6F8A7A48}" type="presOf" srcId="{5574EF47-8287-475D-9CD5-DD05243A519E}" destId="{E96EEE1E-5B6A-4B8C-AF56-78E97A561E87}" srcOrd="0" destOrd="0" presId="urn:microsoft.com/office/officeart/2005/8/layout/vList5"/>
    <dgm:cxn modelId="{8A62914B-3DB3-4057-B58F-454479F1E722}" type="presOf" srcId="{3B767D90-7C1A-47FD-84D1-FD5392ACCD00}" destId="{BCDC186F-ECF3-46B2-A9D7-6B4C4972B03E}" srcOrd="0" destOrd="1" presId="urn:microsoft.com/office/officeart/2005/8/layout/vList5"/>
    <dgm:cxn modelId="{5BA8E74E-8D6B-4064-8661-0310133DEED5}" srcId="{5574EF47-8287-475D-9CD5-DD05243A519E}" destId="{9A75B520-E8CE-49FE-95C7-F58973CAFBA9}" srcOrd="0" destOrd="0" parTransId="{B172EE41-52C8-4C1D-8BCD-D27E27B0C1BB}" sibTransId="{BA5B63B2-8F89-45F7-9A51-D90EDC077C16}"/>
    <dgm:cxn modelId="{4526D856-174C-485B-9878-7F2B18AB84D6}" type="presOf" srcId="{1D5E9E3B-2F60-411D-A37D-75E8017652BF}" destId="{167DF626-CD93-45C4-8129-F5EB840C8D61}" srcOrd="0" destOrd="0" presId="urn:microsoft.com/office/officeart/2005/8/layout/vList5"/>
    <dgm:cxn modelId="{23E9EF58-E494-42BE-BD58-74BF04ADC4F2}" type="presOf" srcId="{77257E66-BE33-4353-894D-E7E6E91040C8}" destId="{6B133A37-417D-432C-9F6F-CC4E91F3A802}" srcOrd="0" destOrd="1" presId="urn:microsoft.com/office/officeart/2005/8/layout/vList5"/>
    <dgm:cxn modelId="{CAA4C56F-077A-40C0-B61F-B323DEB62A3C}" srcId="{05EABFE6-EA89-4B70-A719-E4EFFFD3D0B8}" destId="{702C2123-D310-42FF-91BD-192F89E44163}" srcOrd="0" destOrd="0" parTransId="{3153440D-6EC4-4510-88B6-D8CEE99E99E4}" sibTransId="{D0EFD5FB-8637-4BF0-BD9B-7C106F725B37}"/>
    <dgm:cxn modelId="{791EDA73-D584-4314-9CBE-AA18545AF134}" srcId="{1D5E9E3B-2F60-411D-A37D-75E8017652BF}" destId="{77257E66-BE33-4353-894D-E7E6E91040C8}" srcOrd="1" destOrd="0" parTransId="{C655E317-C97F-48F2-ACA4-C6F2220C25E6}" sibTransId="{369AEB82-23AC-43D0-A8F9-0A6790FEEA7D}"/>
    <dgm:cxn modelId="{9601208D-B3E9-4C9F-A158-4C866DF9AE25}" srcId="{9B4C9C90-F545-4895-928B-D14AC33D24D8}" destId="{3B767D90-7C1A-47FD-84D1-FD5392ACCD00}" srcOrd="1" destOrd="0" parTransId="{B5B640E4-8AD2-46D3-97F0-FECA3D783F01}" sibTransId="{3171DD70-19D2-4B6A-B39B-E3A25380C103}"/>
    <dgm:cxn modelId="{8F7AD79F-4FBA-4B47-BA6F-065364EC2733}" type="presOf" srcId="{70DC3303-D72D-4A00-98AB-F297B729F101}" destId="{BCDC186F-ECF3-46B2-A9D7-6B4C4972B03E}" srcOrd="0" destOrd="0" presId="urn:microsoft.com/office/officeart/2005/8/layout/vList5"/>
    <dgm:cxn modelId="{ED20BDA8-5CB7-442A-8C91-85B36EDB5823}" srcId="{C35A22B3-DD60-4E62-9DB2-61B209DF4B29}" destId="{5574EF47-8287-475D-9CD5-DD05243A519E}" srcOrd="2" destOrd="0" parTransId="{0E15450E-C49F-41A6-8802-72B7F9F64E04}" sibTransId="{06B9337F-CCAF-494B-B47A-92B611CA5A02}"/>
    <dgm:cxn modelId="{049F81A9-4618-4503-840B-086492298B0B}" srcId="{1D5E9E3B-2F60-411D-A37D-75E8017652BF}" destId="{55947FE6-5FEB-41CA-A0C5-A44EFFD48489}" srcOrd="0" destOrd="0" parTransId="{050A28D8-74EF-49B4-9F42-4D99B7055340}" sibTransId="{B9A99D90-CDFD-49BF-81F2-F3DC27713D2D}"/>
    <dgm:cxn modelId="{602C55AE-A6B2-4ED8-A0D6-AB9E039AFAFF}" srcId="{C35A22B3-DD60-4E62-9DB2-61B209DF4B29}" destId="{9B4C9C90-F545-4895-928B-D14AC33D24D8}" srcOrd="0" destOrd="0" parTransId="{1A294F8E-CA1D-496F-9EF2-707D49B22F0C}" sibTransId="{32C17D04-73D6-4133-9FCE-7517FB156B95}"/>
    <dgm:cxn modelId="{235EA8AF-7BE7-43E8-9DA9-DD45DC9974BC}" type="presOf" srcId="{BB352A3F-3D25-43E9-AE40-CBF86540AF4A}" destId="{080013E8-D769-4342-B664-71FB5473923D}" srcOrd="0" destOrd="1" presId="urn:microsoft.com/office/officeart/2005/8/layout/vList5"/>
    <dgm:cxn modelId="{80C3DAC9-D174-4783-B910-56643D688810}" srcId="{05EABFE6-EA89-4B70-A719-E4EFFFD3D0B8}" destId="{BB352A3F-3D25-43E9-AE40-CBF86540AF4A}" srcOrd="1" destOrd="0" parTransId="{E966B1F9-ACA2-4CBC-B8E2-5AFD311609A3}" sibTransId="{A06F10EF-0123-4CCC-BF72-C36CBBEC1428}"/>
    <dgm:cxn modelId="{AFD745D5-AD2B-41B9-BCBC-B695F150254F}" type="presOf" srcId="{9A75B520-E8CE-49FE-95C7-F58973CAFBA9}" destId="{EEB38571-BFDD-4663-AA88-41D8C25F17F9}" srcOrd="0" destOrd="0" presId="urn:microsoft.com/office/officeart/2005/8/layout/vList5"/>
    <dgm:cxn modelId="{BF6FF7DD-081C-47CB-B21D-9C6CCF4846DF}" type="presOf" srcId="{E9FD0C0C-4434-4BA7-AC4D-0A97F9BB0D3B}" destId="{EEB38571-BFDD-4663-AA88-41D8C25F17F9}" srcOrd="0" destOrd="1" presId="urn:microsoft.com/office/officeart/2005/8/layout/vList5"/>
    <dgm:cxn modelId="{9FFC3CF1-C190-4043-8655-70235D8228B1}" type="presOf" srcId="{05EABFE6-EA89-4B70-A719-E4EFFFD3D0B8}" destId="{E759C99A-C793-4E25-9A73-A185ACD8E53A}" srcOrd="0" destOrd="0" presId="urn:microsoft.com/office/officeart/2005/8/layout/vList5"/>
    <dgm:cxn modelId="{430186F3-62DD-4FAA-8873-386D06978E6F}" srcId="{5574EF47-8287-475D-9CD5-DD05243A519E}" destId="{E9FD0C0C-4434-4BA7-AC4D-0A97F9BB0D3B}" srcOrd="1" destOrd="0" parTransId="{55C36AFB-13ED-4191-AD6C-D34231BFD329}" sibTransId="{36827705-AEFE-439A-AD2F-76AF5443D4E9}"/>
    <dgm:cxn modelId="{FD0E019C-9BDB-40CA-9BB2-E6877D2D7664}" type="presParOf" srcId="{C6B0187D-92CD-4C6A-A0FB-FE69AB4B175F}" destId="{F9E4F932-DA91-4F38-BE05-BEC0B64FA7C3}" srcOrd="0" destOrd="0" presId="urn:microsoft.com/office/officeart/2005/8/layout/vList5"/>
    <dgm:cxn modelId="{8AABE9F2-4573-48ED-8A5F-00382F30A35A}" type="presParOf" srcId="{F9E4F932-DA91-4F38-BE05-BEC0B64FA7C3}" destId="{71AEB072-B1CA-4061-97E7-AECEFB22E540}" srcOrd="0" destOrd="0" presId="urn:microsoft.com/office/officeart/2005/8/layout/vList5"/>
    <dgm:cxn modelId="{6CEABF78-FCE8-4D2B-8948-682BA8EC2C35}" type="presParOf" srcId="{F9E4F932-DA91-4F38-BE05-BEC0B64FA7C3}" destId="{BCDC186F-ECF3-46B2-A9D7-6B4C4972B03E}" srcOrd="1" destOrd="0" presId="urn:microsoft.com/office/officeart/2005/8/layout/vList5"/>
    <dgm:cxn modelId="{2FE53DC4-1A7B-407B-976A-473C079C7711}" type="presParOf" srcId="{C6B0187D-92CD-4C6A-A0FB-FE69AB4B175F}" destId="{D7CF031D-8D6C-4322-85F2-D52BE6DD956E}" srcOrd="1" destOrd="0" presId="urn:microsoft.com/office/officeart/2005/8/layout/vList5"/>
    <dgm:cxn modelId="{3370F329-2D1F-4CA6-961B-B388E7D36D35}" type="presParOf" srcId="{C6B0187D-92CD-4C6A-A0FB-FE69AB4B175F}" destId="{99681AB2-F6BF-44AD-AA8D-0882B2353EBB}" srcOrd="2" destOrd="0" presId="urn:microsoft.com/office/officeart/2005/8/layout/vList5"/>
    <dgm:cxn modelId="{DA6AB410-3B8F-4101-94EF-15273D16D717}" type="presParOf" srcId="{99681AB2-F6BF-44AD-AA8D-0882B2353EBB}" destId="{167DF626-CD93-45C4-8129-F5EB840C8D61}" srcOrd="0" destOrd="0" presId="urn:microsoft.com/office/officeart/2005/8/layout/vList5"/>
    <dgm:cxn modelId="{FB4C03D8-977A-44B0-9E37-8F5D2E85CACC}" type="presParOf" srcId="{99681AB2-F6BF-44AD-AA8D-0882B2353EBB}" destId="{6B133A37-417D-432C-9F6F-CC4E91F3A802}" srcOrd="1" destOrd="0" presId="urn:microsoft.com/office/officeart/2005/8/layout/vList5"/>
    <dgm:cxn modelId="{092AC784-B2EB-410F-910B-B8A2C0CF94DD}" type="presParOf" srcId="{C6B0187D-92CD-4C6A-A0FB-FE69AB4B175F}" destId="{566FA6FA-E511-4954-8E7F-F6F4C9AB8CE9}" srcOrd="3" destOrd="0" presId="urn:microsoft.com/office/officeart/2005/8/layout/vList5"/>
    <dgm:cxn modelId="{A4CB6F12-E64B-4718-A334-73116A600123}" type="presParOf" srcId="{C6B0187D-92CD-4C6A-A0FB-FE69AB4B175F}" destId="{0F78AFC9-FEBB-438B-960E-D8DB1C1C4EB1}" srcOrd="4" destOrd="0" presId="urn:microsoft.com/office/officeart/2005/8/layout/vList5"/>
    <dgm:cxn modelId="{EAD49FAC-DA7D-4765-A86F-58FC0899009B}" type="presParOf" srcId="{0F78AFC9-FEBB-438B-960E-D8DB1C1C4EB1}" destId="{E96EEE1E-5B6A-4B8C-AF56-78E97A561E87}" srcOrd="0" destOrd="0" presId="urn:microsoft.com/office/officeart/2005/8/layout/vList5"/>
    <dgm:cxn modelId="{7F00AAFD-3620-4AE7-829A-CA21B8EC99AC}" type="presParOf" srcId="{0F78AFC9-FEBB-438B-960E-D8DB1C1C4EB1}" destId="{EEB38571-BFDD-4663-AA88-41D8C25F17F9}" srcOrd="1" destOrd="0" presId="urn:microsoft.com/office/officeart/2005/8/layout/vList5"/>
    <dgm:cxn modelId="{A15DD758-188F-4404-BAB7-EE13B7C5B1A3}" type="presParOf" srcId="{C6B0187D-92CD-4C6A-A0FB-FE69AB4B175F}" destId="{2B305426-856D-4494-9E45-B8EC345D8004}" srcOrd="5" destOrd="0" presId="urn:microsoft.com/office/officeart/2005/8/layout/vList5"/>
    <dgm:cxn modelId="{052220E0-3067-4480-B593-34974523C5F3}" type="presParOf" srcId="{C6B0187D-92CD-4C6A-A0FB-FE69AB4B175F}" destId="{E68E772B-6A57-4B12-B568-8CC1664B875D}" srcOrd="6" destOrd="0" presId="urn:microsoft.com/office/officeart/2005/8/layout/vList5"/>
    <dgm:cxn modelId="{3ABDA8CB-5C60-453D-B910-1699023EDD6C}" type="presParOf" srcId="{E68E772B-6A57-4B12-B568-8CC1664B875D}" destId="{E759C99A-C793-4E25-9A73-A185ACD8E53A}" srcOrd="0" destOrd="0" presId="urn:microsoft.com/office/officeart/2005/8/layout/vList5"/>
    <dgm:cxn modelId="{A5DA8D4C-2AB1-4E6D-8932-2EB0FC75B45B}" type="presParOf" srcId="{E68E772B-6A57-4B12-B568-8CC1664B875D}" destId="{080013E8-D769-4342-B664-71FB5473923D}" srcOrd="1" destOrd="0" presId="urn:microsoft.com/office/officeart/2005/8/layout/vList5"/>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1619D1F-084F-0C4B-8873-4F91AFECCE2C}" type="doc">
      <dgm:prSet loTypeId="urn:microsoft.com/office/officeart/2005/8/layout/hierarchy2" loCatId="" qsTypeId="urn:microsoft.com/office/officeart/2005/8/quickstyle/simple1" qsCatId="simple" csTypeId="urn:microsoft.com/office/officeart/2005/8/colors/accent1_2" csCatId="accent1" phldr="1"/>
      <dgm:spPr/>
      <dgm:t>
        <a:bodyPr/>
        <a:lstStyle/>
        <a:p>
          <a:endParaRPr lang="zh-CN" altLang="en-US"/>
        </a:p>
      </dgm:t>
    </dgm:pt>
    <dgm:pt modelId="{90CBA2C9-01D1-9D4B-B8DC-488824CE961D}">
      <dgm:prSet phldrT="[文本]"/>
      <dgm:spPr/>
      <dgm:t>
        <a:bodyPr/>
        <a:lstStyle/>
        <a:p>
          <a:r>
            <a:rPr lang="en-US" altLang="zh-Hans" dirty="0">
              <a:latin typeface="Microsoft YaHei" panose="020B0503020204020204" pitchFamily="34" charset="-122"/>
              <a:ea typeface="Microsoft YaHei" panose="020B0503020204020204" pitchFamily="34" charset="-122"/>
            </a:rPr>
            <a:t>Epic</a:t>
          </a:r>
          <a:endParaRPr lang="zh-CN" altLang="en-US" dirty="0">
            <a:latin typeface="Microsoft YaHei" panose="020B0503020204020204" pitchFamily="34" charset="-122"/>
            <a:ea typeface="Microsoft YaHei" panose="020B0503020204020204" pitchFamily="34" charset="-122"/>
          </a:endParaRPr>
        </a:p>
      </dgm:t>
    </dgm:pt>
    <dgm:pt modelId="{0C18E361-C823-684F-9091-DA337E85DE2A}" type="parTrans" cxnId="{5EF6ED57-2023-FA40-9201-3FB33CFCD0DF}">
      <dgm:prSet/>
      <dgm:spPr/>
      <dgm:t>
        <a:bodyPr/>
        <a:lstStyle/>
        <a:p>
          <a:endParaRPr lang="zh-CN" altLang="en-US">
            <a:latin typeface="Microsoft YaHei" panose="020B0503020204020204" pitchFamily="34" charset="-122"/>
            <a:ea typeface="Microsoft YaHei" panose="020B0503020204020204" pitchFamily="34" charset="-122"/>
          </a:endParaRPr>
        </a:p>
      </dgm:t>
    </dgm:pt>
    <dgm:pt modelId="{D2102A65-EF3E-8849-B4F2-826444DDA64D}" type="sibTrans" cxnId="{5EF6ED57-2023-FA40-9201-3FB33CFCD0DF}">
      <dgm:prSet/>
      <dgm:spPr/>
      <dgm:t>
        <a:bodyPr/>
        <a:lstStyle/>
        <a:p>
          <a:endParaRPr lang="zh-CN" altLang="en-US">
            <a:latin typeface="Microsoft YaHei" panose="020B0503020204020204" pitchFamily="34" charset="-122"/>
            <a:ea typeface="Microsoft YaHei" panose="020B0503020204020204" pitchFamily="34" charset="-122"/>
          </a:endParaRPr>
        </a:p>
      </dgm:t>
    </dgm:pt>
    <dgm:pt modelId="{797AFE9C-998E-D84D-BD84-E9BBF63D4DF7}">
      <dgm:prSet phldrT="[文本]"/>
      <dgm:spPr/>
      <dgm:t>
        <a:bodyPr/>
        <a:lstStyle/>
        <a:p>
          <a:r>
            <a:rPr lang="en-US" altLang="zh-Hans" dirty="0">
              <a:latin typeface="Microsoft YaHei" panose="020B0503020204020204" pitchFamily="34" charset="-122"/>
              <a:ea typeface="Microsoft YaHei" panose="020B0503020204020204" pitchFamily="34" charset="-122"/>
            </a:rPr>
            <a:t>Feature</a:t>
          </a:r>
          <a:endParaRPr lang="zh-CN" altLang="en-US" dirty="0">
            <a:latin typeface="Microsoft YaHei" panose="020B0503020204020204" pitchFamily="34" charset="-122"/>
            <a:ea typeface="Microsoft YaHei" panose="020B0503020204020204" pitchFamily="34" charset="-122"/>
          </a:endParaRPr>
        </a:p>
      </dgm:t>
    </dgm:pt>
    <dgm:pt modelId="{48B5BC82-57A3-AD40-845A-25149343745F}" type="parTrans" cxnId="{20FBE5EF-A844-9F41-98C3-224253FDFC31}">
      <dgm:prSet/>
      <dgm:spPr/>
      <dgm:t>
        <a:bodyPr/>
        <a:lstStyle/>
        <a:p>
          <a:endParaRPr lang="zh-CN" altLang="en-US">
            <a:latin typeface="Microsoft YaHei" panose="020B0503020204020204" pitchFamily="34" charset="-122"/>
            <a:ea typeface="Microsoft YaHei" panose="020B0503020204020204" pitchFamily="34" charset="-122"/>
          </a:endParaRPr>
        </a:p>
      </dgm:t>
    </dgm:pt>
    <dgm:pt modelId="{5D7558A1-7005-0A48-B7FB-2B929F131B67}" type="sibTrans" cxnId="{20FBE5EF-A844-9F41-98C3-224253FDFC31}">
      <dgm:prSet/>
      <dgm:spPr/>
      <dgm:t>
        <a:bodyPr/>
        <a:lstStyle/>
        <a:p>
          <a:endParaRPr lang="zh-CN" altLang="en-US">
            <a:latin typeface="Microsoft YaHei" panose="020B0503020204020204" pitchFamily="34" charset="-122"/>
            <a:ea typeface="Microsoft YaHei" panose="020B0503020204020204" pitchFamily="34" charset="-122"/>
          </a:endParaRPr>
        </a:p>
      </dgm:t>
    </dgm:pt>
    <dgm:pt modelId="{DC2C7614-79C1-3748-B6E5-808A70471F99}">
      <dgm:prSet phldrT="[文本]"/>
      <dgm:spPr/>
      <dgm:t>
        <a:bodyPr/>
        <a:lstStyle/>
        <a:p>
          <a:r>
            <a:rPr lang="en-US" altLang="zh-CN" dirty="0">
              <a:latin typeface="Microsoft YaHei" panose="020B0503020204020204" pitchFamily="34" charset="-122"/>
              <a:ea typeface="Microsoft YaHei" panose="020B0503020204020204" pitchFamily="34" charset="-122"/>
            </a:rPr>
            <a:t>S</a:t>
          </a:r>
          <a:r>
            <a:rPr lang="en-US" altLang="zh-Hans" dirty="0">
              <a:latin typeface="Microsoft YaHei" panose="020B0503020204020204" pitchFamily="34" charset="-122"/>
              <a:ea typeface="Microsoft YaHei" panose="020B0503020204020204" pitchFamily="34" charset="-122"/>
            </a:rPr>
            <a:t>tory</a:t>
          </a:r>
          <a:endParaRPr lang="zh-CN" altLang="en-US" dirty="0">
            <a:latin typeface="Microsoft YaHei" panose="020B0503020204020204" pitchFamily="34" charset="-122"/>
            <a:ea typeface="Microsoft YaHei" panose="020B0503020204020204" pitchFamily="34" charset="-122"/>
          </a:endParaRPr>
        </a:p>
      </dgm:t>
    </dgm:pt>
    <dgm:pt modelId="{7774DC50-D877-5D43-BBE9-6A13BE782440}" type="parTrans" cxnId="{466CC35A-EDDD-6446-BCD8-A49A9F27FACC}">
      <dgm:prSet/>
      <dgm:spPr/>
      <dgm:t>
        <a:bodyPr/>
        <a:lstStyle/>
        <a:p>
          <a:endParaRPr lang="zh-CN" altLang="en-US">
            <a:latin typeface="Microsoft YaHei" panose="020B0503020204020204" pitchFamily="34" charset="-122"/>
            <a:ea typeface="Microsoft YaHei" panose="020B0503020204020204" pitchFamily="34" charset="-122"/>
          </a:endParaRPr>
        </a:p>
      </dgm:t>
    </dgm:pt>
    <dgm:pt modelId="{380EDE04-51B2-DA42-B5D0-6CBAC04C5058}" type="sibTrans" cxnId="{466CC35A-EDDD-6446-BCD8-A49A9F27FACC}">
      <dgm:prSet/>
      <dgm:spPr/>
      <dgm:t>
        <a:bodyPr/>
        <a:lstStyle/>
        <a:p>
          <a:endParaRPr lang="zh-CN" altLang="en-US">
            <a:latin typeface="Microsoft YaHei" panose="020B0503020204020204" pitchFamily="34" charset="-122"/>
            <a:ea typeface="Microsoft YaHei" panose="020B0503020204020204" pitchFamily="34" charset="-122"/>
          </a:endParaRPr>
        </a:p>
      </dgm:t>
    </dgm:pt>
    <dgm:pt modelId="{BCD55776-20B7-7C4C-9260-54F95F0F7ED9}">
      <dgm:prSet phldrT="[文本]"/>
      <dgm:spPr/>
      <dgm:t>
        <a:bodyPr/>
        <a:lstStyle/>
        <a:p>
          <a:r>
            <a:rPr lang="en-US" altLang="zh-CN" dirty="0">
              <a:latin typeface="Microsoft YaHei" panose="020B0503020204020204" pitchFamily="34" charset="-122"/>
              <a:ea typeface="Microsoft YaHei" panose="020B0503020204020204" pitchFamily="34" charset="-122"/>
            </a:rPr>
            <a:t>S</a:t>
          </a:r>
          <a:r>
            <a:rPr lang="en-US" altLang="zh-Hans" dirty="0">
              <a:latin typeface="Microsoft YaHei" panose="020B0503020204020204" pitchFamily="34" charset="-122"/>
              <a:ea typeface="Microsoft YaHei" panose="020B0503020204020204" pitchFamily="34" charset="-122"/>
            </a:rPr>
            <a:t>tory</a:t>
          </a:r>
          <a:endParaRPr lang="zh-CN" altLang="en-US" dirty="0">
            <a:latin typeface="Microsoft YaHei" panose="020B0503020204020204" pitchFamily="34" charset="-122"/>
            <a:ea typeface="Microsoft YaHei" panose="020B0503020204020204" pitchFamily="34" charset="-122"/>
          </a:endParaRPr>
        </a:p>
      </dgm:t>
    </dgm:pt>
    <dgm:pt modelId="{9B671BF0-FD21-8E4D-B7EA-95A0CD75E901}" type="parTrans" cxnId="{2C060055-D2A1-CB40-A2BB-BD20030598D0}">
      <dgm:prSet/>
      <dgm:spPr/>
      <dgm:t>
        <a:bodyPr/>
        <a:lstStyle/>
        <a:p>
          <a:endParaRPr lang="zh-CN" altLang="en-US">
            <a:latin typeface="Microsoft YaHei" panose="020B0503020204020204" pitchFamily="34" charset="-122"/>
            <a:ea typeface="Microsoft YaHei" panose="020B0503020204020204" pitchFamily="34" charset="-122"/>
          </a:endParaRPr>
        </a:p>
      </dgm:t>
    </dgm:pt>
    <dgm:pt modelId="{8276430E-CE88-2C46-83FB-A7C179DA49E7}" type="sibTrans" cxnId="{2C060055-D2A1-CB40-A2BB-BD20030598D0}">
      <dgm:prSet/>
      <dgm:spPr/>
      <dgm:t>
        <a:bodyPr/>
        <a:lstStyle/>
        <a:p>
          <a:endParaRPr lang="zh-CN" altLang="en-US">
            <a:latin typeface="Microsoft YaHei" panose="020B0503020204020204" pitchFamily="34" charset="-122"/>
            <a:ea typeface="Microsoft YaHei" panose="020B0503020204020204" pitchFamily="34" charset="-122"/>
          </a:endParaRPr>
        </a:p>
      </dgm:t>
    </dgm:pt>
    <dgm:pt modelId="{02B10FBF-6C9E-6B4D-9537-7E058700B0DF}">
      <dgm:prSet phldrT="[文本]"/>
      <dgm:spPr/>
      <dgm:t>
        <a:bodyPr/>
        <a:lstStyle/>
        <a:p>
          <a:r>
            <a:rPr lang="en-US" altLang="zh-Hans" dirty="0">
              <a:latin typeface="Microsoft YaHei" panose="020B0503020204020204" pitchFamily="34" charset="-122"/>
              <a:ea typeface="Microsoft YaHei" panose="020B0503020204020204" pitchFamily="34" charset="-122"/>
            </a:rPr>
            <a:t>Tech</a:t>
          </a:r>
          <a:r>
            <a:rPr lang="zh-Hans"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F</a:t>
          </a:r>
          <a:r>
            <a:rPr lang="en-US" altLang="zh-Hans" dirty="0">
              <a:latin typeface="Microsoft YaHei" panose="020B0503020204020204" pitchFamily="34" charset="-122"/>
              <a:ea typeface="Microsoft YaHei" panose="020B0503020204020204" pitchFamily="34" charset="-122"/>
            </a:rPr>
            <a:t>eature</a:t>
          </a:r>
          <a:endParaRPr lang="zh-CN" altLang="en-US" dirty="0">
            <a:latin typeface="Microsoft YaHei" panose="020B0503020204020204" pitchFamily="34" charset="-122"/>
            <a:ea typeface="Microsoft YaHei" panose="020B0503020204020204" pitchFamily="34" charset="-122"/>
          </a:endParaRPr>
        </a:p>
      </dgm:t>
    </dgm:pt>
    <dgm:pt modelId="{50B570DA-92A7-5B40-BD7D-44C266E00598}" type="parTrans" cxnId="{3EE3AA8F-4223-4F43-A13A-C468DD649403}">
      <dgm:prSet/>
      <dgm:spPr/>
      <dgm:t>
        <a:bodyPr/>
        <a:lstStyle/>
        <a:p>
          <a:endParaRPr lang="zh-CN" altLang="en-US">
            <a:latin typeface="Microsoft YaHei" panose="020B0503020204020204" pitchFamily="34" charset="-122"/>
            <a:ea typeface="Microsoft YaHei" panose="020B0503020204020204" pitchFamily="34" charset="-122"/>
          </a:endParaRPr>
        </a:p>
      </dgm:t>
    </dgm:pt>
    <dgm:pt modelId="{A6274777-254A-2442-BCDF-291B53C1508F}" type="sibTrans" cxnId="{3EE3AA8F-4223-4F43-A13A-C468DD649403}">
      <dgm:prSet/>
      <dgm:spPr/>
      <dgm:t>
        <a:bodyPr/>
        <a:lstStyle/>
        <a:p>
          <a:endParaRPr lang="zh-CN" altLang="en-US">
            <a:latin typeface="Microsoft YaHei" panose="020B0503020204020204" pitchFamily="34" charset="-122"/>
            <a:ea typeface="Microsoft YaHei" panose="020B0503020204020204" pitchFamily="34" charset="-122"/>
          </a:endParaRPr>
        </a:p>
      </dgm:t>
    </dgm:pt>
    <dgm:pt modelId="{C101DB18-83C1-054E-B16B-E8CD819C1293}">
      <dgm:prSet phldrT="[文本]"/>
      <dgm:spPr/>
      <dgm:t>
        <a:bodyPr/>
        <a:lstStyle/>
        <a:p>
          <a:r>
            <a:rPr lang="en-US" altLang="zh-Hans" dirty="0">
              <a:latin typeface="Microsoft YaHei" panose="020B0503020204020204" pitchFamily="34" charset="-122"/>
              <a:ea typeface="Microsoft YaHei" panose="020B0503020204020204" pitchFamily="34" charset="-122"/>
            </a:rPr>
            <a:t>Tech</a:t>
          </a:r>
          <a:r>
            <a:rPr lang="zh-Hans" altLang="en-US" dirty="0">
              <a:latin typeface="Microsoft YaHei" panose="020B0503020204020204" pitchFamily="34" charset="-122"/>
              <a:ea typeface="Microsoft YaHei" panose="020B0503020204020204" pitchFamily="34" charset="-122"/>
            </a:rPr>
            <a:t> </a:t>
          </a:r>
          <a:r>
            <a:rPr lang="en-US" altLang="zh-Hans" dirty="0">
              <a:latin typeface="Microsoft YaHei" panose="020B0503020204020204" pitchFamily="34" charset="-122"/>
              <a:ea typeface="Microsoft YaHei" panose="020B0503020204020204" pitchFamily="34" charset="-122"/>
            </a:rPr>
            <a:t>Task</a:t>
          </a:r>
          <a:endParaRPr lang="zh-CN" altLang="en-US" dirty="0">
            <a:latin typeface="Microsoft YaHei" panose="020B0503020204020204" pitchFamily="34" charset="-122"/>
            <a:ea typeface="Microsoft YaHei" panose="020B0503020204020204" pitchFamily="34" charset="-122"/>
          </a:endParaRPr>
        </a:p>
      </dgm:t>
    </dgm:pt>
    <dgm:pt modelId="{2899965F-F416-614B-A2C8-55BE71E5AB68}" type="parTrans" cxnId="{456A2AE6-3369-8A41-85DC-76B56EAE0E96}">
      <dgm:prSet/>
      <dgm:spPr/>
      <dgm:t>
        <a:bodyPr/>
        <a:lstStyle/>
        <a:p>
          <a:endParaRPr lang="zh-CN" altLang="en-US">
            <a:latin typeface="Microsoft YaHei" panose="020B0503020204020204" pitchFamily="34" charset="-122"/>
            <a:ea typeface="Microsoft YaHei" panose="020B0503020204020204" pitchFamily="34" charset="-122"/>
          </a:endParaRPr>
        </a:p>
      </dgm:t>
    </dgm:pt>
    <dgm:pt modelId="{0E9184F3-8079-3941-84A1-8D1EB180F1D7}" type="sibTrans" cxnId="{456A2AE6-3369-8A41-85DC-76B56EAE0E96}">
      <dgm:prSet/>
      <dgm:spPr/>
      <dgm:t>
        <a:bodyPr/>
        <a:lstStyle/>
        <a:p>
          <a:endParaRPr lang="zh-CN" altLang="en-US">
            <a:latin typeface="Microsoft YaHei" panose="020B0503020204020204" pitchFamily="34" charset="-122"/>
            <a:ea typeface="Microsoft YaHei" panose="020B0503020204020204" pitchFamily="34" charset="-122"/>
          </a:endParaRPr>
        </a:p>
      </dgm:t>
    </dgm:pt>
    <dgm:pt modelId="{DAF7AE2E-29FC-944B-8EB2-432AF37B1E04}">
      <dgm:prSet phldrT="[文本]"/>
      <dgm:spPr/>
      <dgm:t>
        <a:bodyPr/>
        <a:lstStyle/>
        <a:p>
          <a:r>
            <a:rPr lang="en-US" altLang="zh-Hans" dirty="0">
              <a:latin typeface="Microsoft YaHei" panose="020B0503020204020204" pitchFamily="34" charset="-122"/>
              <a:ea typeface="Microsoft YaHei" panose="020B0503020204020204" pitchFamily="34" charset="-122"/>
            </a:rPr>
            <a:t>Task</a:t>
          </a:r>
          <a:endParaRPr lang="zh-CN" altLang="en-US" dirty="0">
            <a:latin typeface="Microsoft YaHei" panose="020B0503020204020204" pitchFamily="34" charset="-122"/>
            <a:ea typeface="Microsoft YaHei" panose="020B0503020204020204" pitchFamily="34" charset="-122"/>
          </a:endParaRPr>
        </a:p>
      </dgm:t>
    </dgm:pt>
    <dgm:pt modelId="{CAF8F5EB-CC8E-2348-BB61-750D66276C2B}" type="parTrans" cxnId="{C1BA204E-B687-D841-8906-2E71ACB24C48}">
      <dgm:prSet/>
      <dgm:spPr/>
      <dgm:t>
        <a:bodyPr/>
        <a:lstStyle/>
        <a:p>
          <a:endParaRPr lang="zh-CN" altLang="en-US">
            <a:latin typeface="Microsoft YaHei" panose="020B0503020204020204" pitchFamily="34" charset="-122"/>
            <a:ea typeface="Microsoft YaHei" panose="020B0503020204020204" pitchFamily="34" charset="-122"/>
          </a:endParaRPr>
        </a:p>
      </dgm:t>
    </dgm:pt>
    <dgm:pt modelId="{BC28A0BE-E967-0E4E-BBE4-15BCF72F009E}" type="sibTrans" cxnId="{C1BA204E-B687-D841-8906-2E71ACB24C48}">
      <dgm:prSet/>
      <dgm:spPr/>
      <dgm:t>
        <a:bodyPr/>
        <a:lstStyle/>
        <a:p>
          <a:endParaRPr lang="zh-CN" altLang="en-US">
            <a:latin typeface="Microsoft YaHei" panose="020B0503020204020204" pitchFamily="34" charset="-122"/>
            <a:ea typeface="Microsoft YaHei" panose="020B0503020204020204" pitchFamily="34" charset="-122"/>
          </a:endParaRPr>
        </a:p>
      </dgm:t>
    </dgm:pt>
    <dgm:pt modelId="{175089D4-034E-7A46-9C37-5CB328C781AE}">
      <dgm:prSet phldrT="[文本]"/>
      <dgm:spPr/>
      <dgm:t>
        <a:bodyPr/>
        <a:lstStyle/>
        <a:p>
          <a:r>
            <a:rPr lang="en-US" altLang="zh-Hans">
              <a:latin typeface="Microsoft YaHei" panose="020B0503020204020204" pitchFamily="34" charset="-122"/>
              <a:ea typeface="Microsoft YaHei" panose="020B0503020204020204" pitchFamily="34" charset="-122"/>
            </a:rPr>
            <a:t>Task</a:t>
          </a:r>
          <a:endParaRPr lang="zh-CN" altLang="en-US" dirty="0">
            <a:latin typeface="Microsoft YaHei" panose="020B0503020204020204" pitchFamily="34" charset="-122"/>
            <a:ea typeface="Microsoft YaHei" panose="020B0503020204020204" pitchFamily="34" charset="-122"/>
          </a:endParaRPr>
        </a:p>
      </dgm:t>
    </dgm:pt>
    <dgm:pt modelId="{E1277071-7B5E-E449-AA21-84B9CCBDADBE}" type="parTrans" cxnId="{CE6A2699-05AA-4848-AECA-089DE2F34059}">
      <dgm:prSet/>
      <dgm:spPr/>
      <dgm:t>
        <a:bodyPr/>
        <a:lstStyle/>
        <a:p>
          <a:endParaRPr lang="zh-CN" altLang="en-US">
            <a:latin typeface="Microsoft YaHei" panose="020B0503020204020204" pitchFamily="34" charset="-122"/>
            <a:ea typeface="Microsoft YaHei" panose="020B0503020204020204" pitchFamily="34" charset="-122"/>
          </a:endParaRPr>
        </a:p>
      </dgm:t>
    </dgm:pt>
    <dgm:pt modelId="{7A794400-FD70-F24F-8FFC-57C7624FB5DC}" type="sibTrans" cxnId="{CE6A2699-05AA-4848-AECA-089DE2F34059}">
      <dgm:prSet/>
      <dgm:spPr/>
      <dgm:t>
        <a:bodyPr/>
        <a:lstStyle/>
        <a:p>
          <a:endParaRPr lang="zh-CN" altLang="en-US">
            <a:latin typeface="Microsoft YaHei" panose="020B0503020204020204" pitchFamily="34" charset="-122"/>
            <a:ea typeface="Microsoft YaHei" panose="020B0503020204020204" pitchFamily="34" charset="-122"/>
          </a:endParaRPr>
        </a:p>
      </dgm:t>
    </dgm:pt>
    <dgm:pt modelId="{54C215A0-22F5-EB41-AB61-859F62440350}">
      <dgm:prSet phldrT="[文本]"/>
      <dgm:spPr/>
      <dgm:t>
        <a:bodyPr/>
        <a:lstStyle/>
        <a:p>
          <a:r>
            <a:rPr lang="en-US" altLang="zh-Hans" dirty="0">
              <a:latin typeface="Microsoft YaHei" panose="020B0503020204020204" pitchFamily="34" charset="-122"/>
              <a:ea typeface="Microsoft YaHei" panose="020B0503020204020204" pitchFamily="34" charset="-122"/>
            </a:rPr>
            <a:t>Tech</a:t>
          </a:r>
          <a:r>
            <a:rPr lang="zh-Hans" altLang="en-US" dirty="0">
              <a:latin typeface="Microsoft YaHei" panose="020B0503020204020204" pitchFamily="34" charset="-122"/>
              <a:ea typeface="Microsoft YaHei" panose="020B0503020204020204" pitchFamily="34" charset="-122"/>
            </a:rPr>
            <a:t> </a:t>
          </a:r>
          <a:r>
            <a:rPr lang="en-US" altLang="zh-Hans" dirty="0">
              <a:latin typeface="Microsoft YaHei" panose="020B0503020204020204" pitchFamily="34" charset="-122"/>
              <a:ea typeface="Microsoft YaHei" panose="020B0503020204020204" pitchFamily="34" charset="-122"/>
            </a:rPr>
            <a:t>Task</a:t>
          </a:r>
          <a:endParaRPr lang="zh-CN" altLang="en-US" dirty="0">
            <a:latin typeface="Microsoft YaHei" panose="020B0503020204020204" pitchFamily="34" charset="-122"/>
            <a:ea typeface="Microsoft YaHei" panose="020B0503020204020204" pitchFamily="34" charset="-122"/>
          </a:endParaRPr>
        </a:p>
      </dgm:t>
    </dgm:pt>
    <dgm:pt modelId="{DC72BD3E-0158-FB4E-B712-B46F740AFB52}" type="parTrans" cxnId="{3CAA9C48-AC84-6F48-938A-D1ACEC05F166}">
      <dgm:prSet/>
      <dgm:spPr/>
      <dgm:t>
        <a:bodyPr/>
        <a:lstStyle/>
        <a:p>
          <a:endParaRPr lang="zh-CN" altLang="en-US">
            <a:latin typeface="Microsoft YaHei" panose="020B0503020204020204" pitchFamily="34" charset="-122"/>
            <a:ea typeface="Microsoft YaHei" panose="020B0503020204020204" pitchFamily="34" charset="-122"/>
          </a:endParaRPr>
        </a:p>
      </dgm:t>
    </dgm:pt>
    <dgm:pt modelId="{E8F92C9D-F0B5-6942-B057-3CA9371764F5}" type="sibTrans" cxnId="{3CAA9C48-AC84-6F48-938A-D1ACEC05F166}">
      <dgm:prSet/>
      <dgm:spPr/>
      <dgm:t>
        <a:bodyPr/>
        <a:lstStyle/>
        <a:p>
          <a:endParaRPr lang="zh-CN" altLang="en-US">
            <a:latin typeface="Microsoft YaHei" panose="020B0503020204020204" pitchFamily="34" charset="-122"/>
            <a:ea typeface="Microsoft YaHei" panose="020B0503020204020204" pitchFamily="34" charset="-122"/>
          </a:endParaRPr>
        </a:p>
      </dgm:t>
    </dgm:pt>
    <dgm:pt modelId="{16F48F30-D040-C44B-968A-40B43FD5F852}">
      <dgm:prSet phldrT="[文本]"/>
      <dgm:spPr/>
      <dgm:t>
        <a:bodyPr/>
        <a:lstStyle/>
        <a:p>
          <a:r>
            <a:rPr lang="en-US" altLang="zh-Hans" dirty="0">
              <a:latin typeface="Microsoft YaHei" panose="020B0503020204020204" pitchFamily="34" charset="-122"/>
              <a:ea typeface="Microsoft YaHei" panose="020B0503020204020204" pitchFamily="34" charset="-122"/>
            </a:rPr>
            <a:t>Bug</a:t>
          </a:r>
          <a:endParaRPr lang="zh-CN" altLang="en-US" dirty="0">
            <a:latin typeface="Microsoft YaHei" panose="020B0503020204020204" pitchFamily="34" charset="-122"/>
            <a:ea typeface="Microsoft YaHei" panose="020B0503020204020204" pitchFamily="34" charset="-122"/>
          </a:endParaRPr>
        </a:p>
      </dgm:t>
    </dgm:pt>
    <dgm:pt modelId="{4F913867-4743-584C-9394-3DC729E751BD}" type="parTrans" cxnId="{EC2E683B-1615-8B4B-9C04-7A3630E9A97C}">
      <dgm:prSet/>
      <dgm:spPr/>
      <dgm:t>
        <a:bodyPr/>
        <a:lstStyle/>
        <a:p>
          <a:endParaRPr lang="zh-CN" altLang="en-US">
            <a:latin typeface="Microsoft YaHei" panose="020B0503020204020204" pitchFamily="34" charset="-122"/>
            <a:ea typeface="Microsoft YaHei" panose="020B0503020204020204" pitchFamily="34" charset="-122"/>
          </a:endParaRPr>
        </a:p>
      </dgm:t>
    </dgm:pt>
    <dgm:pt modelId="{2CA9B144-F793-684E-9421-A64D24B3DEA6}" type="sibTrans" cxnId="{EC2E683B-1615-8B4B-9C04-7A3630E9A97C}">
      <dgm:prSet/>
      <dgm:spPr/>
      <dgm:t>
        <a:bodyPr/>
        <a:lstStyle/>
        <a:p>
          <a:endParaRPr lang="zh-CN" altLang="en-US">
            <a:latin typeface="Microsoft YaHei" panose="020B0503020204020204" pitchFamily="34" charset="-122"/>
            <a:ea typeface="Microsoft YaHei" panose="020B0503020204020204" pitchFamily="34" charset="-122"/>
          </a:endParaRPr>
        </a:p>
      </dgm:t>
    </dgm:pt>
    <dgm:pt modelId="{E2A4F380-81FF-AC48-A4F0-BF45DE3B8DC9}" type="pres">
      <dgm:prSet presAssocID="{F1619D1F-084F-0C4B-8873-4F91AFECCE2C}" presName="diagram" presStyleCnt="0">
        <dgm:presLayoutVars>
          <dgm:chPref val="1"/>
          <dgm:dir/>
          <dgm:animOne val="branch"/>
          <dgm:animLvl val="lvl"/>
          <dgm:resizeHandles val="exact"/>
        </dgm:presLayoutVars>
      </dgm:prSet>
      <dgm:spPr/>
    </dgm:pt>
    <dgm:pt modelId="{2F9513E9-F6F1-174B-9C92-5F4E6F41A096}" type="pres">
      <dgm:prSet presAssocID="{90CBA2C9-01D1-9D4B-B8DC-488824CE961D}" presName="root1" presStyleCnt="0"/>
      <dgm:spPr/>
    </dgm:pt>
    <dgm:pt modelId="{6C5FFA5A-70BF-4942-BDDB-EE01271FAE70}" type="pres">
      <dgm:prSet presAssocID="{90CBA2C9-01D1-9D4B-B8DC-488824CE961D}" presName="LevelOneTextNode" presStyleLbl="node0" presStyleIdx="0" presStyleCnt="2">
        <dgm:presLayoutVars>
          <dgm:chPref val="3"/>
        </dgm:presLayoutVars>
      </dgm:prSet>
      <dgm:spPr/>
    </dgm:pt>
    <dgm:pt modelId="{813E32EF-E1DB-D148-AFB6-3F6EDAE3E550}" type="pres">
      <dgm:prSet presAssocID="{90CBA2C9-01D1-9D4B-B8DC-488824CE961D}" presName="level2hierChild" presStyleCnt="0"/>
      <dgm:spPr/>
    </dgm:pt>
    <dgm:pt modelId="{7C0819C2-8256-F442-B22A-FC5EC0372F14}" type="pres">
      <dgm:prSet presAssocID="{48B5BC82-57A3-AD40-845A-25149343745F}" presName="conn2-1" presStyleLbl="parChTrans1D2" presStyleIdx="0" presStyleCnt="2"/>
      <dgm:spPr/>
    </dgm:pt>
    <dgm:pt modelId="{A169CF7E-C67D-994D-B92C-7C596655860B}" type="pres">
      <dgm:prSet presAssocID="{48B5BC82-57A3-AD40-845A-25149343745F}" presName="connTx" presStyleLbl="parChTrans1D2" presStyleIdx="0" presStyleCnt="2"/>
      <dgm:spPr/>
    </dgm:pt>
    <dgm:pt modelId="{121BD799-926D-8C43-B249-7924787DA01A}" type="pres">
      <dgm:prSet presAssocID="{797AFE9C-998E-D84D-BD84-E9BBF63D4DF7}" presName="root2" presStyleCnt="0"/>
      <dgm:spPr/>
    </dgm:pt>
    <dgm:pt modelId="{71374535-BFEF-474F-A4DD-23B92F76F411}" type="pres">
      <dgm:prSet presAssocID="{797AFE9C-998E-D84D-BD84-E9BBF63D4DF7}" presName="LevelTwoTextNode" presStyleLbl="node2" presStyleIdx="0" presStyleCnt="2" custScaleX="127842">
        <dgm:presLayoutVars>
          <dgm:chPref val="3"/>
        </dgm:presLayoutVars>
      </dgm:prSet>
      <dgm:spPr/>
    </dgm:pt>
    <dgm:pt modelId="{F1BA49CD-5132-7345-9978-2D434CBA6DDA}" type="pres">
      <dgm:prSet presAssocID="{797AFE9C-998E-D84D-BD84-E9BBF63D4DF7}" presName="level3hierChild" presStyleCnt="0"/>
      <dgm:spPr/>
    </dgm:pt>
    <dgm:pt modelId="{F2AB43C2-71CD-9B48-B1F5-06D9982A1E0A}" type="pres">
      <dgm:prSet presAssocID="{7774DC50-D877-5D43-BBE9-6A13BE782440}" presName="conn2-1" presStyleLbl="parChTrans1D3" presStyleIdx="0" presStyleCnt="4"/>
      <dgm:spPr/>
    </dgm:pt>
    <dgm:pt modelId="{F10AC0AC-2779-924C-9053-0771213E77B4}" type="pres">
      <dgm:prSet presAssocID="{7774DC50-D877-5D43-BBE9-6A13BE782440}" presName="connTx" presStyleLbl="parChTrans1D3" presStyleIdx="0" presStyleCnt="4"/>
      <dgm:spPr/>
    </dgm:pt>
    <dgm:pt modelId="{4696F891-4CC7-F548-964B-0B86FFBBC00C}" type="pres">
      <dgm:prSet presAssocID="{DC2C7614-79C1-3748-B6E5-808A70471F99}" presName="root2" presStyleCnt="0"/>
      <dgm:spPr/>
    </dgm:pt>
    <dgm:pt modelId="{C1373B57-5A7D-2843-93B8-F371E11895EF}" type="pres">
      <dgm:prSet presAssocID="{DC2C7614-79C1-3748-B6E5-808A70471F99}" presName="LevelTwoTextNode" presStyleLbl="node3" presStyleIdx="0" presStyleCnt="4">
        <dgm:presLayoutVars>
          <dgm:chPref val="3"/>
        </dgm:presLayoutVars>
      </dgm:prSet>
      <dgm:spPr/>
    </dgm:pt>
    <dgm:pt modelId="{6361E079-9516-8249-98B5-2C61B5D154F0}" type="pres">
      <dgm:prSet presAssocID="{DC2C7614-79C1-3748-B6E5-808A70471F99}" presName="level3hierChild" presStyleCnt="0"/>
      <dgm:spPr/>
    </dgm:pt>
    <dgm:pt modelId="{3CBCF565-0D18-AD42-82EA-B3A960420BC5}" type="pres">
      <dgm:prSet presAssocID="{CAF8F5EB-CC8E-2348-BB61-750D66276C2B}" presName="conn2-1" presStyleLbl="parChTrans1D4" presStyleIdx="0" presStyleCnt="2"/>
      <dgm:spPr/>
    </dgm:pt>
    <dgm:pt modelId="{88984FEF-E685-6E46-8598-BEEAC3EC3704}" type="pres">
      <dgm:prSet presAssocID="{CAF8F5EB-CC8E-2348-BB61-750D66276C2B}" presName="connTx" presStyleLbl="parChTrans1D4" presStyleIdx="0" presStyleCnt="2"/>
      <dgm:spPr/>
    </dgm:pt>
    <dgm:pt modelId="{C2405D86-E154-EB4E-9D3C-3005F448CB3B}" type="pres">
      <dgm:prSet presAssocID="{DAF7AE2E-29FC-944B-8EB2-432AF37B1E04}" presName="root2" presStyleCnt="0"/>
      <dgm:spPr/>
    </dgm:pt>
    <dgm:pt modelId="{26FC079C-B752-5F41-A856-0CDFF93985DA}" type="pres">
      <dgm:prSet presAssocID="{DAF7AE2E-29FC-944B-8EB2-432AF37B1E04}" presName="LevelTwoTextNode" presStyleLbl="node4" presStyleIdx="0" presStyleCnt="2">
        <dgm:presLayoutVars>
          <dgm:chPref val="3"/>
        </dgm:presLayoutVars>
      </dgm:prSet>
      <dgm:spPr/>
    </dgm:pt>
    <dgm:pt modelId="{BDAD8AC1-DF5B-7C4B-BA57-E2EBA3C47A9C}" type="pres">
      <dgm:prSet presAssocID="{DAF7AE2E-29FC-944B-8EB2-432AF37B1E04}" presName="level3hierChild" presStyleCnt="0"/>
      <dgm:spPr/>
    </dgm:pt>
    <dgm:pt modelId="{45D9446E-47AB-164D-B4CE-DDD3D5628B69}" type="pres">
      <dgm:prSet presAssocID="{E1277071-7B5E-E449-AA21-84B9CCBDADBE}" presName="conn2-1" presStyleLbl="parChTrans1D4" presStyleIdx="1" presStyleCnt="2"/>
      <dgm:spPr/>
    </dgm:pt>
    <dgm:pt modelId="{EAAA7648-EF3E-2548-8F02-D489DFAF208A}" type="pres">
      <dgm:prSet presAssocID="{E1277071-7B5E-E449-AA21-84B9CCBDADBE}" presName="connTx" presStyleLbl="parChTrans1D4" presStyleIdx="1" presStyleCnt="2"/>
      <dgm:spPr/>
    </dgm:pt>
    <dgm:pt modelId="{CA4F9C52-21E4-0A4C-BD3A-068494D8DA4C}" type="pres">
      <dgm:prSet presAssocID="{175089D4-034E-7A46-9C37-5CB328C781AE}" presName="root2" presStyleCnt="0"/>
      <dgm:spPr/>
    </dgm:pt>
    <dgm:pt modelId="{2231B17C-F3BC-A748-A254-A4ED44901516}" type="pres">
      <dgm:prSet presAssocID="{175089D4-034E-7A46-9C37-5CB328C781AE}" presName="LevelTwoTextNode" presStyleLbl="node4" presStyleIdx="1" presStyleCnt="2">
        <dgm:presLayoutVars>
          <dgm:chPref val="3"/>
        </dgm:presLayoutVars>
      </dgm:prSet>
      <dgm:spPr/>
    </dgm:pt>
    <dgm:pt modelId="{BD2917EE-A414-D842-B6B5-AF1CAC2C66E4}" type="pres">
      <dgm:prSet presAssocID="{175089D4-034E-7A46-9C37-5CB328C781AE}" presName="level3hierChild" presStyleCnt="0"/>
      <dgm:spPr/>
    </dgm:pt>
    <dgm:pt modelId="{5DDF439B-EDB3-FC45-A5D8-D245E3308255}" type="pres">
      <dgm:prSet presAssocID="{9B671BF0-FD21-8E4D-B7EA-95A0CD75E901}" presName="conn2-1" presStyleLbl="parChTrans1D3" presStyleIdx="1" presStyleCnt="4"/>
      <dgm:spPr/>
    </dgm:pt>
    <dgm:pt modelId="{7B595B26-D299-274F-BBCF-0E42F0263985}" type="pres">
      <dgm:prSet presAssocID="{9B671BF0-FD21-8E4D-B7EA-95A0CD75E901}" presName="connTx" presStyleLbl="parChTrans1D3" presStyleIdx="1" presStyleCnt="4"/>
      <dgm:spPr/>
    </dgm:pt>
    <dgm:pt modelId="{5D67F62B-70B1-604B-B982-4B95A3845987}" type="pres">
      <dgm:prSet presAssocID="{BCD55776-20B7-7C4C-9260-54F95F0F7ED9}" presName="root2" presStyleCnt="0"/>
      <dgm:spPr/>
    </dgm:pt>
    <dgm:pt modelId="{57D56CF0-C13D-824D-BDFF-7C28028B8B73}" type="pres">
      <dgm:prSet presAssocID="{BCD55776-20B7-7C4C-9260-54F95F0F7ED9}" presName="LevelTwoTextNode" presStyleLbl="node3" presStyleIdx="1" presStyleCnt="4">
        <dgm:presLayoutVars>
          <dgm:chPref val="3"/>
        </dgm:presLayoutVars>
      </dgm:prSet>
      <dgm:spPr/>
    </dgm:pt>
    <dgm:pt modelId="{D3B3E26A-4EE6-074C-9D13-6865F11CF68A}" type="pres">
      <dgm:prSet presAssocID="{BCD55776-20B7-7C4C-9260-54F95F0F7ED9}" presName="level3hierChild" presStyleCnt="0"/>
      <dgm:spPr/>
    </dgm:pt>
    <dgm:pt modelId="{28089231-4519-0843-9903-B6F029E7E658}" type="pres">
      <dgm:prSet presAssocID="{50B570DA-92A7-5B40-BD7D-44C266E00598}" presName="conn2-1" presStyleLbl="parChTrans1D2" presStyleIdx="1" presStyleCnt="2"/>
      <dgm:spPr/>
    </dgm:pt>
    <dgm:pt modelId="{438C621B-9117-F54A-80E2-699BC8CD02C5}" type="pres">
      <dgm:prSet presAssocID="{50B570DA-92A7-5B40-BD7D-44C266E00598}" presName="connTx" presStyleLbl="parChTrans1D2" presStyleIdx="1" presStyleCnt="2"/>
      <dgm:spPr/>
    </dgm:pt>
    <dgm:pt modelId="{9A846637-A798-FC40-BBA3-1539A2CF50A1}" type="pres">
      <dgm:prSet presAssocID="{02B10FBF-6C9E-6B4D-9537-7E058700B0DF}" presName="root2" presStyleCnt="0"/>
      <dgm:spPr/>
    </dgm:pt>
    <dgm:pt modelId="{DBE49202-7EC6-F74D-B2D8-7F411EBF2800}" type="pres">
      <dgm:prSet presAssocID="{02B10FBF-6C9E-6B4D-9537-7E058700B0DF}" presName="LevelTwoTextNode" presStyleLbl="node2" presStyleIdx="1" presStyleCnt="2" custScaleX="126545">
        <dgm:presLayoutVars>
          <dgm:chPref val="3"/>
        </dgm:presLayoutVars>
      </dgm:prSet>
      <dgm:spPr/>
    </dgm:pt>
    <dgm:pt modelId="{93BFEC82-AABD-1247-B559-6F0FCE90C196}" type="pres">
      <dgm:prSet presAssocID="{02B10FBF-6C9E-6B4D-9537-7E058700B0DF}" presName="level3hierChild" presStyleCnt="0"/>
      <dgm:spPr/>
    </dgm:pt>
    <dgm:pt modelId="{232B6F91-FD38-5640-A143-EA3B1A0EBBB7}" type="pres">
      <dgm:prSet presAssocID="{DC72BD3E-0158-FB4E-B712-B46F740AFB52}" presName="conn2-1" presStyleLbl="parChTrans1D3" presStyleIdx="2" presStyleCnt="4"/>
      <dgm:spPr/>
    </dgm:pt>
    <dgm:pt modelId="{FE93ED34-E6EA-9B41-B588-447FCC68471E}" type="pres">
      <dgm:prSet presAssocID="{DC72BD3E-0158-FB4E-B712-B46F740AFB52}" presName="connTx" presStyleLbl="parChTrans1D3" presStyleIdx="2" presStyleCnt="4"/>
      <dgm:spPr/>
    </dgm:pt>
    <dgm:pt modelId="{8C6E53EC-C5F2-D24A-B8DA-D801E8CCFDD8}" type="pres">
      <dgm:prSet presAssocID="{54C215A0-22F5-EB41-AB61-859F62440350}" presName="root2" presStyleCnt="0"/>
      <dgm:spPr/>
    </dgm:pt>
    <dgm:pt modelId="{0263A7EF-291D-2F46-9F58-FAFB68A9330C}" type="pres">
      <dgm:prSet presAssocID="{54C215A0-22F5-EB41-AB61-859F62440350}" presName="LevelTwoTextNode" presStyleLbl="node3" presStyleIdx="2" presStyleCnt="4">
        <dgm:presLayoutVars>
          <dgm:chPref val="3"/>
        </dgm:presLayoutVars>
      </dgm:prSet>
      <dgm:spPr/>
    </dgm:pt>
    <dgm:pt modelId="{31F0A348-862E-3F4D-9AA0-4E325596F595}" type="pres">
      <dgm:prSet presAssocID="{54C215A0-22F5-EB41-AB61-859F62440350}" presName="level3hierChild" presStyleCnt="0"/>
      <dgm:spPr/>
    </dgm:pt>
    <dgm:pt modelId="{68C7A2CD-96E1-6F43-9D02-896C0B4D13A2}" type="pres">
      <dgm:prSet presAssocID="{2899965F-F416-614B-A2C8-55BE71E5AB68}" presName="conn2-1" presStyleLbl="parChTrans1D3" presStyleIdx="3" presStyleCnt="4"/>
      <dgm:spPr/>
    </dgm:pt>
    <dgm:pt modelId="{B130A067-356E-7B48-9286-BAE44A4562EC}" type="pres">
      <dgm:prSet presAssocID="{2899965F-F416-614B-A2C8-55BE71E5AB68}" presName="connTx" presStyleLbl="parChTrans1D3" presStyleIdx="3" presStyleCnt="4"/>
      <dgm:spPr/>
    </dgm:pt>
    <dgm:pt modelId="{E616C5A3-03F6-4546-8CE5-8D69E799E1E6}" type="pres">
      <dgm:prSet presAssocID="{C101DB18-83C1-054E-B16B-E8CD819C1293}" presName="root2" presStyleCnt="0"/>
      <dgm:spPr/>
    </dgm:pt>
    <dgm:pt modelId="{A0C91F8B-8675-4948-8BC8-F0524AB7665E}" type="pres">
      <dgm:prSet presAssocID="{C101DB18-83C1-054E-B16B-E8CD819C1293}" presName="LevelTwoTextNode" presStyleLbl="node3" presStyleIdx="3" presStyleCnt="4">
        <dgm:presLayoutVars>
          <dgm:chPref val="3"/>
        </dgm:presLayoutVars>
      </dgm:prSet>
      <dgm:spPr/>
    </dgm:pt>
    <dgm:pt modelId="{DC5ABA78-AADB-A64C-A6BA-888D52FBEE31}" type="pres">
      <dgm:prSet presAssocID="{C101DB18-83C1-054E-B16B-E8CD819C1293}" presName="level3hierChild" presStyleCnt="0"/>
      <dgm:spPr/>
    </dgm:pt>
    <dgm:pt modelId="{10DEA272-A28E-2345-A69F-87E9F6202188}" type="pres">
      <dgm:prSet presAssocID="{16F48F30-D040-C44B-968A-40B43FD5F852}" presName="root1" presStyleCnt="0"/>
      <dgm:spPr/>
    </dgm:pt>
    <dgm:pt modelId="{ADD3AD45-DE0D-664B-B945-83E453C517E6}" type="pres">
      <dgm:prSet presAssocID="{16F48F30-D040-C44B-968A-40B43FD5F852}" presName="LevelOneTextNode" presStyleLbl="node0" presStyleIdx="1" presStyleCnt="2">
        <dgm:presLayoutVars>
          <dgm:chPref val="3"/>
        </dgm:presLayoutVars>
      </dgm:prSet>
      <dgm:spPr/>
    </dgm:pt>
    <dgm:pt modelId="{A2D08E7C-500A-1F47-BDC6-E4F1A491604B}" type="pres">
      <dgm:prSet presAssocID="{16F48F30-D040-C44B-968A-40B43FD5F852}" presName="level2hierChild" presStyleCnt="0"/>
      <dgm:spPr/>
    </dgm:pt>
  </dgm:ptLst>
  <dgm:cxnLst>
    <dgm:cxn modelId="{8B364C06-19F7-E04B-B978-D60288B89C4B}" type="presOf" srcId="{797AFE9C-998E-D84D-BD84-E9BBF63D4DF7}" destId="{71374535-BFEF-474F-A4DD-23B92F76F411}" srcOrd="0" destOrd="0" presId="urn:microsoft.com/office/officeart/2005/8/layout/hierarchy2"/>
    <dgm:cxn modelId="{2A4DCF06-C312-434B-9CD9-CA593593BDEC}" type="presOf" srcId="{9B671BF0-FD21-8E4D-B7EA-95A0CD75E901}" destId="{5DDF439B-EDB3-FC45-A5D8-D245E3308255}" srcOrd="0" destOrd="0" presId="urn:microsoft.com/office/officeart/2005/8/layout/hierarchy2"/>
    <dgm:cxn modelId="{03185A0F-B5DC-2344-A13F-5AB8951FDCDE}" type="presOf" srcId="{48B5BC82-57A3-AD40-845A-25149343745F}" destId="{A169CF7E-C67D-994D-B92C-7C596655860B}" srcOrd="1" destOrd="0" presId="urn:microsoft.com/office/officeart/2005/8/layout/hierarchy2"/>
    <dgm:cxn modelId="{81D90E17-6450-5E47-8B87-5905FB5DC5DF}" type="presOf" srcId="{DC72BD3E-0158-FB4E-B712-B46F740AFB52}" destId="{FE93ED34-E6EA-9B41-B588-447FCC68471E}" srcOrd="1" destOrd="0" presId="urn:microsoft.com/office/officeart/2005/8/layout/hierarchy2"/>
    <dgm:cxn modelId="{6D6F9719-9183-1B40-B65D-E495F777C7F8}" type="presOf" srcId="{7774DC50-D877-5D43-BBE9-6A13BE782440}" destId="{F2AB43C2-71CD-9B48-B1F5-06D9982A1E0A}" srcOrd="0" destOrd="0" presId="urn:microsoft.com/office/officeart/2005/8/layout/hierarchy2"/>
    <dgm:cxn modelId="{20C14E26-FE5D-E941-9D48-2A12F51115CD}" type="presOf" srcId="{7774DC50-D877-5D43-BBE9-6A13BE782440}" destId="{F10AC0AC-2779-924C-9053-0771213E77B4}" srcOrd="1" destOrd="0" presId="urn:microsoft.com/office/officeart/2005/8/layout/hierarchy2"/>
    <dgm:cxn modelId="{82032C28-D7D7-124B-A116-C23B2478120B}" type="presOf" srcId="{E1277071-7B5E-E449-AA21-84B9CCBDADBE}" destId="{45D9446E-47AB-164D-B4CE-DDD3D5628B69}" srcOrd="0" destOrd="0" presId="urn:microsoft.com/office/officeart/2005/8/layout/hierarchy2"/>
    <dgm:cxn modelId="{0FBDF42E-B49D-E340-8D2C-92592EC64664}" type="presOf" srcId="{DAF7AE2E-29FC-944B-8EB2-432AF37B1E04}" destId="{26FC079C-B752-5F41-A856-0CDFF93985DA}" srcOrd="0" destOrd="0" presId="urn:microsoft.com/office/officeart/2005/8/layout/hierarchy2"/>
    <dgm:cxn modelId="{EC2E683B-1615-8B4B-9C04-7A3630E9A97C}" srcId="{F1619D1F-084F-0C4B-8873-4F91AFECCE2C}" destId="{16F48F30-D040-C44B-968A-40B43FD5F852}" srcOrd="1" destOrd="0" parTransId="{4F913867-4743-584C-9394-3DC729E751BD}" sibTransId="{2CA9B144-F793-684E-9421-A64D24B3DEA6}"/>
    <dgm:cxn modelId="{40960540-DFBD-C64F-AE57-2F82D0FAE197}" type="presOf" srcId="{C101DB18-83C1-054E-B16B-E8CD819C1293}" destId="{A0C91F8B-8675-4948-8BC8-F0524AB7665E}" srcOrd="0" destOrd="0" presId="urn:microsoft.com/office/officeart/2005/8/layout/hierarchy2"/>
    <dgm:cxn modelId="{3CAA9C48-AC84-6F48-938A-D1ACEC05F166}" srcId="{02B10FBF-6C9E-6B4D-9537-7E058700B0DF}" destId="{54C215A0-22F5-EB41-AB61-859F62440350}" srcOrd="0" destOrd="0" parTransId="{DC72BD3E-0158-FB4E-B712-B46F740AFB52}" sibTransId="{E8F92C9D-F0B5-6942-B057-3CA9371764F5}"/>
    <dgm:cxn modelId="{6007554B-66A8-1E44-86AD-C2DD05BA24D8}" type="presOf" srcId="{E1277071-7B5E-E449-AA21-84B9CCBDADBE}" destId="{EAAA7648-EF3E-2548-8F02-D489DFAF208A}" srcOrd="1" destOrd="0" presId="urn:microsoft.com/office/officeart/2005/8/layout/hierarchy2"/>
    <dgm:cxn modelId="{C1BA204E-B687-D841-8906-2E71ACB24C48}" srcId="{DC2C7614-79C1-3748-B6E5-808A70471F99}" destId="{DAF7AE2E-29FC-944B-8EB2-432AF37B1E04}" srcOrd="0" destOrd="0" parTransId="{CAF8F5EB-CC8E-2348-BB61-750D66276C2B}" sibTransId="{BC28A0BE-E967-0E4E-BBE4-15BCF72F009E}"/>
    <dgm:cxn modelId="{D520684E-5E6E-D045-AB7C-A91DCE070316}" type="presOf" srcId="{DC2C7614-79C1-3748-B6E5-808A70471F99}" destId="{C1373B57-5A7D-2843-93B8-F371E11895EF}" srcOrd="0" destOrd="0" presId="urn:microsoft.com/office/officeart/2005/8/layout/hierarchy2"/>
    <dgm:cxn modelId="{2C060055-D2A1-CB40-A2BB-BD20030598D0}" srcId="{797AFE9C-998E-D84D-BD84-E9BBF63D4DF7}" destId="{BCD55776-20B7-7C4C-9260-54F95F0F7ED9}" srcOrd="1" destOrd="0" parTransId="{9B671BF0-FD21-8E4D-B7EA-95A0CD75E901}" sibTransId="{8276430E-CE88-2C46-83FB-A7C179DA49E7}"/>
    <dgm:cxn modelId="{5EF6ED57-2023-FA40-9201-3FB33CFCD0DF}" srcId="{F1619D1F-084F-0C4B-8873-4F91AFECCE2C}" destId="{90CBA2C9-01D1-9D4B-B8DC-488824CE961D}" srcOrd="0" destOrd="0" parTransId="{0C18E361-C823-684F-9091-DA337E85DE2A}" sibTransId="{D2102A65-EF3E-8849-B4F2-826444DDA64D}"/>
    <dgm:cxn modelId="{466CC35A-EDDD-6446-BCD8-A49A9F27FACC}" srcId="{797AFE9C-998E-D84D-BD84-E9BBF63D4DF7}" destId="{DC2C7614-79C1-3748-B6E5-808A70471F99}" srcOrd="0" destOrd="0" parTransId="{7774DC50-D877-5D43-BBE9-6A13BE782440}" sibTransId="{380EDE04-51B2-DA42-B5D0-6CBAC04C5058}"/>
    <dgm:cxn modelId="{F89C825D-FF87-7248-A171-460113F30DBF}" type="presOf" srcId="{175089D4-034E-7A46-9C37-5CB328C781AE}" destId="{2231B17C-F3BC-A748-A254-A4ED44901516}" srcOrd="0" destOrd="0" presId="urn:microsoft.com/office/officeart/2005/8/layout/hierarchy2"/>
    <dgm:cxn modelId="{FAF23672-C1E9-4644-821B-5B9A53791604}" type="presOf" srcId="{9B671BF0-FD21-8E4D-B7EA-95A0CD75E901}" destId="{7B595B26-D299-274F-BBCF-0E42F0263985}" srcOrd="1" destOrd="0" presId="urn:microsoft.com/office/officeart/2005/8/layout/hierarchy2"/>
    <dgm:cxn modelId="{4A324684-593D-F148-AE89-73222B5A8FCF}" type="presOf" srcId="{DC72BD3E-0158-FB4E-B712-B46F740AFB52}" destId="{232B6F91-FD38-5640-A143-EA3B1A0EBBB7}" srcOrd="0" destOrd="0" presId="urn:microsoft.com/office/officeart/2005/8/layout/hierarchy2"/>
    <dgm:cxn modelId="{49C53D89-50CA-4B40-B894-6F4672D5D711}" type="presOf" srcId="{CAF8F5EB-CC8E-2348-BB61-750D66276C2B}" destId="{88984FEF-E685-6E46-8598-BEEAC3EC3704}" srcOrd="1" destOrd="0" presId="urn:microsoft.com/office/officeart/2005/8/layout/hierarchy2"/>
    <dgm:cxn modelId="{3EE3AA8F-4223-4F43-A13A-C468DD649403}" srcId="{90CBA2C9-01D1-9D4B-B8DC-488824CE961D}" destId="{02B10FBF-6C9E-6B4D-9537-7E058700B0DF}" srcOrd="1" destOrd="0" parTransId="{50B570DA-92A7-5B40-BD7D-44C266E00598}" sibTransId="{A6274777-254A-2442-BCDF-291B53C1508F}"/>
    <dgm:cxn modelId="{75C2DC93-6E92-9A48-81ED-685E7D9D4322}" type="presOf" srcId="{2899965F-F416-614B-A2C8-55BE71E5AB68}" destId="{B130A067-356E-7B48-9286-BAE44A4562EC}" srcOrd="1" destOrd="0" presId="urn:microsoft.com/office/officeart/2005/8/layout/hierarchy2"/>
    <dgm:cxn modelId="{CAAC2198-34C5-BA41-BF25-F99EDEA17254}" type="presOf" srcId="{02B10FBF-6C9E-6B4D-9537-7E058700B0DF}" destId="{DBE49202-7EC6-F74D-B2D8-7F411EBF2800}" srcOrd="0" destOrd="0" presId="urn:microsoft.com/office/officeart/2005/8/layout/hierarchy2"/>
    <dgm:cxn modelId="{CE6A2699-05AA-4848-AECA-089DE2F34059}" srcId="{DC2C7614-79C1-3748-B6E5-808A70471F99}" destId="{175089D4-034E-7A46-9C37-5CB328C781AE}" srcOrd="1" destOrd="0" parTransId="{E1277071-7B5E-E449-AA21-84B9CCBDADBE}" sibTransId="{7A794400-FD70-F24F-8FFC-57C7624FB5DC}"/>
    <dgm:cxn modelId="{493BD6A8-D55D-0247-A351-186298E5DB5E}" type="presOf" srcId="{54C215A0-22F5-EB41-AB61-859F62440350}" destId="{0263A7EF-291D-2F46-9F58-FAFB68A9330C}" srcOrd="0" destOrd="0" presId="urn:microsoft.com/office/officeart/2005/8/layout/hierarchy2"/>
    <dgm:cxn modelId="{F8CE36B5-E873-E544-90AC-6C5EAA174A1F}" type="presOf" srcId="{CAF8F5EB-CC8E-2348-BB61-750D66276C2B}" destId="{3CBCF565-0D18-AD42-82EA-B3A960420BC5}" srcOrd="0" destOrd="0" presId="urn:microsoft.com/office/officeart/2005/8/layout/hierarchy2"/>
    <dgm:cxn modelId="{5447F7BE-3BFA-E344-BF54-7683FDDB5C5D}" type="presOf" srcId="{48B5BC82-57A3-AD40-845A-25149343745F}" destId="{7C0819C2-8256-F442-B22A-FC5EC0372F14}" srcOrd="0" destOrd="0" presId="urn:microsoft.com/office/officeart/2005/8/layout/hierarchy2"/>
    <dgm:cxn modelId="{3DCF90D6-F4B4-F745-99A7-EC7D9483B359}" type="presOf" srcId="{BCD55776-20B7-7C4C-9260-54F95F0F7ED9}" destId="{57D56CF0-C13D-824D-BDFF-7C28028B8B73}" srcOrd="0" destOrd="0" presId="urn:microsoft.com/office/officeart/2005/8/layout/hierarchy2"/>
    <dgm:cxn modelId="{0D929BD6-E23C-DF47-8F85-189C74723B1B}" type="presOf" srcId="{50B570DA-92A7-5B40-BD7D-44C266E00598}" destId="{438C621B-9117-F54A-80E2-699BC8CD02C5}" srcOrd="1" destOrd="0" presId="urn:microsoft.com/office/officeart/2005/8/layout/hierarchy2"/>
    <dgm:cxn modelId="{ABC248E0-1D85-3344-9CBE-954720E7D1E8}" type="presOf" srcId="{50B570DA-92A7-5B40-BD7D-44C266E00598}" destId="{28089231-4519-0843-9903-B6F029E7E658}" srcOrd="0" destOrd="0" presId="urn:microsoft.com/office/officeart/2005/8/layout/hierarchy2"/>
    <dgm:cxn modelId="{65C51CE2-ABBF-D045-9C18-D7283A7D8938}" type="presOf" srcId="{F1619D1F-084F-0C4B-8873-4F91AFECCE2C}" destId="{E2A4F380-81FF-AC48-A4F0-BF45DE3B8DC9}" srcOrd="0" destOrd="0" presId="urn:microsoft.com/office/officeart/2005/8/layout/hierarchy2"/>
    <dgm:cxn modelId="{456A2AE6-3369-8A41-85DC-76B56EAE0E96}" srcId="{02B10FBF-6C9E-6B4D-9537-7E058700B0DF}" destId="{C101DB18-83C1-054E-B16B-E8CD819C1293}" srcOrd="1" destOrd="0" parTransId="{2899965F-F416-614B-A2C8-55BE71E5AB68}" sibTransId="{0E9184F3-8079-3941-84A1-8D1EB180F1D7}"/>
    <dgm:cxn modelId="{4C8ABBEC-35C6-B94B-BB38-53B6B1C42144}" type="presOf" srcId="{16F48F30-D040-C44B-968A-40B43FD5F852}" destId="{ADD3AD45-DE0D-664B-B945-83E453C517E6}" srcOrd="0" destOrd="0" presId="urn:microsoft.com/office/officeart/2005/8/layout/hierarchy2"/>
    <dgm:cxn modelId="{20FBE5EF-A844-9F41-98C3-224253FDFC31}" srcId="{90CBA2C9-01D1-9D4B-B8DC-488824CE961D}" destId="{797AFE9C-998E-D84D-BD84-E9BBF63D4DF7}" srcOrd="0" destOrd="0" parTransId="{48B5BC82-57A3-AD40-845A-25149343745F}" sibTransId="{5D7558A1-7005-0A48-B7FB-2B929F131B67}"/>
    <dgm:cxn modelId="{57C793F0-3B0A-8D4D-8A2A-20392542B244}" type="presOf" srcId="{2899965F-F416-614B-A2C8-55BE71E5AB68}" destId="{68C7A2CD-96E1-6F43-9D02-896C0B4D13A2}" srcOrd="0" destOrd="0" presId="urn:microsoft.com/office/officeart/2005/8/layout/hierarchy2"/>
    <dgm:cxn modelId="{45F382FE-EBAE-2A4C-BE59-C6F469623046}" type="presOf" srcId="{90CBA2C9-01D1-9D4B-B8DC-488824CE961D}" destId="{6C5FFA5A-70BF-4942-BDDB-EE01271FAE70}" srcOrd="0" destOrd="0" presId="urn:microsoft.com/office/officeart/2005/8/layout/hierarchy2"/>
    <dgm:cxn modelId="{D6E9AD78-0425-E64C-A345-04DED6FAF935}" type="presParOf" srcId="{E2A4F380-81FF-AC48-A4F0-BF45DE3B8DC9}" destId="{2F9513E9-F6F1-174B-9C92-5F4E6F41A096}" srcOrd="0" destOrd="0" presId="urn:microsoft.com/office/officeart/2005/8/layout/hierarchy2"/>
    <dgm:cxn modelId="{3FE8C5F5-3462-7949-B0A8-C4DB6E60B208}" type="presParOf" srcId="{2F9513E9-F6F1-174B-9C92-5F4E6F41A096}" destId="{6C5FFA5A-70BF-4942-BDDB-EE01271FAE70}" srcOrd="0" destOrd="0" presId="urn:microsoft.com/office/officeart/2005/8/layout/hierarchy2"/>
    <dgm:cxn modelId="{BB4C2C94-840F-B24A-B366-CE89985EE6EB}" type="presParOf" srcId="{2F9513E9-F6F1-174B-9C92-5F4E6F41A096}" destId="{813E32EF-E1DB-D148-AFB6-3F6EDAE3E550}" srcOrd="1" destOrd="0" presId="urn:microsoft.com/office/officeart/2005/8/layout/hierarchy2"/>
    <dgm:cxn modelId="{4A5607A5-2EBF-AC4C-A8C5-024617DFEE50}" type="presParOf" srcId="{813E32EF-E1DB-D148-AFB6-3F6EDAE3E550}" destId="{7C0819C2-8256-F442-B22A-FC5EC0372F14}" srcOrd="0" destOrd="0" presId="urn:microsoft.com/office/officeart/2005/8/layout/hierarchy2"/>
    <dgm:cxn modelId="{D041A993-CAF3-E643-9553-96489B2C8683}" type="presParOf" srcId="{7C0819C2-8256-F442-B22A-FC5EC0372F14}" destId="{A169CF7E-C67D-994D-B92C-7C596655860B}" srcOrd="0" destOrd="0" presId="urn:microsoft.com/office/officeart/2005/8/layout/hierarchy2"/>
    <dgm:cxn modelId="{4A116BEB-5748-0846-A0CB-5EBF8BC8C039}" type="presParOf" srcId="{813E32EF-E1DB-D148-AFB6-3F6EDAE3E550}" destId="{121BD799-926D-8C43-B249-7924787DA01A}" srcOrd="1" destOrd="0" presId="urn:microsoft.com/office/officeart/2005/8/layout/hierarchy2"/>
    <dgm:cxn modelId="{0A0180CC-5E90-884E-B0D5-0A93818C1A0F}" type="presParOf" srcId="{121BD799-926D-8C43-B249-7924787DA01A}" destId="{71374535-BFEF-474F-A4DD-23B92F76F411}" srcOrd="0" destOrd="0" presId="urn:microsoft.com/office/officeart/2005/8/layout/hierarchy2"/>
    <dgm:cxn modelId="{57DB57C7-145E-AA42-A166-54A619AD34EF}" type="presParOf" srcId="{121BD799-926D-8C43-B249-7924787DA01A}" destId="{F1BA49CD-5132-7345-9978-2D434CBA6DDA}" srcOrd="1" destOrd="0" presId="urn:microsoft.com/office/officeart/2005/8/layout/hierarchy2"/>
    <dgm:cxn modelId="{CBAB37EF-00DC-2747-8CD9-E2D2539B9345}" type="presParOf" srcId="{F1BA49CD-5132-7345-9978-2D434CBA6DDA}" destId="{F2AB43C2-71CD-9B48-B1F5-06D9982A1E0A}" srcOrd="0" destOrd="0" presId="urn:microsoft.com/office/officeart/2005/8/layout/hierarchy2"/>
    <dgm:cxn modelId="{03C7006C-17F8-664A-A4BE-D40D1C8617FF}" type="presParOf" srcId="{F2AB43C2-71CD-9B48-B1F5-06D9982A1E0A}" destId="{F10AC0AC-2779-924C-9053-0771213E77B4}" srcOrd="0" destOrd="0" presId="urn:microsoft.com/office/officeart/2005/8/layout/hierarchy2"/>
    <dgm:cxn modelId="{60F09470-2E00-AF40-9D58-E037F784EDD7}" type="presParOf" srcId="{F1BA49CD-5132-7345-9978-2D434CBA6DDA}" destId="{4696F891-4CC7-F548-964B-0B86FFBBC00C}" srcOrd="1" destOrd="0" presId="urn:microsoft.com/office/officeart/2005/8/layout/hierarchy2"/>
    <dgm:cxn modelId="{01748865-C1D9-E544-B5A4-78D9CD3FD71C}" type="presParOf" srcId="{4696F891-4CC7-F548-964B-0B86FFBBC00C}" destId="{C1373B57-5A7D-2843-93B8-F371E11895EF}" srcOrd="0" destOrd="0" presId="urn:microsoft.com/office/officeart/2005/8/layout/hierarchy2"/>
    <dgm:cxn modelId="{74E83951-D8CD-CE4E-9898-DEC5E468712F}" type="presParOf" srcId="{4696F891-4CC7-F548-964B-0B86FFBBC00C}" destId="{6361E079-9516-8249-98B5-2C61B5D154F0}" srcOrd="1" destOrd="0" presId="urn:microsoft.com/office/officeart/2005/8/layout/hierarchy2"/>
    <dgm:cxn modelId="{2999E90F-C52B-B845-91BB-C3F169BB0202}" type="presParOf" srcId="{6361E079-9516-8249-98B5-2C61B5D154F0}" destId="{3CBCF565-0D18-AD42-82EA-B3A960420BC5}" srcOrd="0" destOrd="0" presId="urn:microsoft.com/office/officeart/2005/8/layout/hierarchy2"/>
    <dgm:cxn modelId="{170757DB-E8B2-3843-B9B0-6D964C17BA02}" type="presParOf" srcId="{3CBCF565-0D18-AD42-82EA-B3A960420BC5}" destId="{88984FEF-E685-6E46-8598-BEEAC3EC3704}" srcOrd="0" destOrd="0" presId="urn:microsoft.com/office/officeart/2005/8/layout/hierarchy2"/>
    <dgm:cxn modelId="{0DD92443-4F2A-4F43-AE13-7557C5C58135}" type="presParOf" srcId="{6361E079-9516-8249-98B5-2C61B5D154F0}" destId="{C2405D86-E154-EB4E-9D3C-3005F448CB3B}" srcOrd="1" destOrd="0" presId="urn:microsoft.com/office/officeart/2005/8/layout/hierarchy2"/>
    <dgm:cxn modelId="{DB602247-3948-D444-8CFB-2962AD6B56EE}" type="presParOf" srcId="{C2405D86-E154-EB4E-9D3C-3005F448CB3B}" destId="{26FC079C-B752-5F41-A856-0CDFF93985DA}" srcOrd="0" destOrd="0" presId="urn:microsoft.com/office/officeart/2005/8/layout/hierarchy2"/>
    <dgm:cxn modelId="{E006EAED-D4EA-2546-AA3C-90ABCF4BE7C7}" type="presParOf" srcId="{C2405D86-E154-EB4E-9D3C-3005F448CB3B}" destId="{BDAD8AC1-DF5B-7C4B-BA57-E2EBA3C47A9C}" srcOrd="1" destOrd="0" presId="urn:microsoft.com/office/officeart/2005/8/layout/hierarchy2"/>
    <dgm:cxn modelId="{C9762594-4450-5942-A926-BC9BC2BEBBFE}" type="presParOf" srcId="{6361E079-9516-8249-98B5-2C61B5D154F0}" destId="{45D9446E-47AB-164D-B4CE-DDD3D5628B69}" srcOrd="2" destOrd="0" presId="urn:microsoft.com/office/officeart/2005/8/layout/hierarchy2"/>
    <dgm:cxn modelId="{9BBA5047-8891-4646-BB42-307764D50577}" type="presParOf" srcId="{45D9446E-47AB-164D-B4CE-DDD3D5628B69}" destId="{EAAA7648-EF3E-2548-8F02-D489DFAF208A}" srcOrd="0" destOrd="0" presId="urn:microsoft.com/office/officeart/2005/8/layout/hierarchy2"/>
    <dgm:cxn modelId="{418E88A5-CEA9-C54C-83B9-09B5F2D79ADE}" type="presParOf" srcId="{6361E079-9516-8249-98B5-2C61B5D154F0}" destId="{CA4F9C52-21E4-0A4C-BD3A-068494D8DA4C}" srcOrd="3" destOrd="0" presId="urn:microsoft.com/office/officeart/2005/8/layout/hierarchy2"/>
    <dgm:cxn modelId="{8C1ADDC9-CA22-FD46-BACB-C195133EE083}" type="presParOf" srcId="{CA4F9C52-21E4-0A4C-BD3A-068494D8DA4C}" destId="{2231B17C-F3BC-A748-A254-A4ED44901516}" srcOrd="0" destOrd="0" presId="urn:microsoft.com/office/officeart/2005/8/layout/hierarchy2"/>
    <dgm:cxn modelId="{97431032-8149-6F42-9A5F-3B670C458DD3}" type="presParOf" srcId="{CA4F9C52-21E4-0A4C-BD3A-068494D8DA4C}" destId="{BD2917EE-A414-D842-B6B5-AF1CAC2C66E4}" srcOrd="1" destOrd="0" presId="urn:microsoft.com/office/officeart/2005/8/layout/hierarchy2"/>
    <dgm:cxn modelId="{741CB37B-DA02-C348-8891-8035A6DE6961}" type="presParOf" srcId="{F1BA49CD-5132-7345-9978-2D434CBA6DDA}" destId="{5DDF439B-EDB3-FC45-A5D8-D245E3308255}" srcOrd="2" destOrd="0" presId="urn:microsoft.com/office/officeart/2005/8/layout/hierarchy2"/>
    <dgm:cxn modelId="{4418B090-BE33-7E45-A946-42F914752834}" type="presParOf" srcId="{5DDF439B-EDB3-FC45-A5D8-D245E3308255}" destId="{7B595B26-D299-274F-BBCF-0E42F0263985}" srcOrd="0" destOrd="0" presId="urn:microsoft.com/office/officeart/2005/8/layout/hierarchy2"/>
    <dgm:cxn modelId="{AEF87E82-2513-7D43-8083-4D65AC10511A}" type="presParOf" srcId="{F1BA49CD-5132-7345-9978-2D434CBA6DDA}" destId="{5D67F62B-70B1-604B-B982-4B95A3845987}" srcOrd="3" destOrd="0" presId="urn:microsoft.com/office/officeart/2005/8/layout/hierarchy2"/>
    <dgm:cxn modelId="{434E2D39-160C-5347-9467-EBD0702B4DAE}" type="presParOf" srcId="{5D67F62B-70B1-604B-B982-4B95A3845987}" destId="{57D56CF0-C13D-824D-BDFF-7C28028B8B73}" srcOrd="0" destOrd="0" presId="urn:microsoft.com/office/officeart/2005/8/layout/hierarchy2"/>
    <dgm:cxn modelId="{E3C00BC9-66B8-3446-B485-934C5C089EF7}" type="presParOf" srcId="{5D67F62B-70B1-604B-B982-4B95A3845987}" destId="{D3B3E26A-4EE6-074C-9D13-6865F11CF68A}" srcOrd="1" destOrd="0" presId="urn:microsoft.com/office/officeart/2005/8/layout/hierarchy2"/>
    <dgm:cxn modelId="{6F8C55A7-3BF9-C74C-AD32-C06A20F1B588}" type="presParOf" srcId="{813E32EF-E1DB-D148-AFB6-3F6EDAE3E550}" destId="{28089231-4519-0843-9903-B6F029E7E658}" srcOrd="2" destOrd="0" presId="urn:microsoft.com/office/officeart/2005/8/layout/hierarchy2"/>
    <dgm:cxn modelId="{08261AE1-ACEA-1A45-9AC1-641700A36E1E}" type="presParOf" srcId="{28089231-4519-0843-9903-B6F029E7E658}" destId="{438C621B-9117-F54A-80E2-699BC8CD02C5}" srcOrd="0" destOrd="0" presId="urn:microsoft.com/office/officeart/2005/8/layout/hierarchy2"/>
    <dgm:cxn modelId="{64183F60-58AD-7948-BF8C-0DBA99020E74}" type="presParOf" srcId="{813E32EF-E1DB-D148-AFB6-3F6EDAE3E550}" destId="{9A846637-A798-FC40-BBA3-1539A2CF50A1}" srcOrd="3" destOrd="0" presId="urn:microsoft.com/office/officeart/2005/8/layout/hierarchy2"/>
    <dgm:cxn modelId="{77AEBA6C-08D9-374C-83CA-F5CC9342DE48}" type="presParOf" srcId="{9A846637-A798-FC40-BBA3-1539A2CF50A1}" destId="{DBE49202-7EC6-F74D-B2D8-7F411EBF2800}" srcOrd="0" destOrd="0" presId="urn:microsoft.com/office/officeart/2005/8/layout/hierarchy2"/>
    <dgm:cxn modelId="{589E6842-8C92-7542-9647-8D6D1C6B982D}" type="presParOf" srcId="{9A846637-A798-FC40-BBA3-1539A2CF50A1}" destId="{93BFEC82-AABD-1247-B559-6F0FCE90C196}" srcOrd="1" destOrd="0" presId="urn:microsoft.com/office/officeart/2005/8/layout/hierarchy2"/>
    <dgm:cxn modelId="{5119D48D-76D0-A549-9095-4D311F210E3E}" type="presParOf" srcId="{93BFEC82-AABD-1247-B559-6F0FCE90C196}" destId="{232B6F91-FD38-5640-A143-EA3B1A0EBBB7}" srcOrd="0" destOrd="0" presId="urn:microsoft.com/office/officeart/2005/8/layout/hierarchy2"/>
    <dgm:cxn modelId="{EA327775-4258-7444-A9A3-034B8F69D580}" type="presParOf" srcId="{232B6F91-FD38-5640-A143-EA3B1A0EBBB7}" destId="{FE93ED34-E6EA-9B41-B588-447FCC68471E}" srcOrd="0" destOrd="0" presId="urn:microsoft.com/office/officeart/2005/8/layout/hierarchy2"/>
    <dgm:cxn modelId="{5E9A1B79-1BE9-B24E-B0C3-99F9E7AED332}" type="presParOf" srcId="{93BFEC82-AABD-1247-B559-6F0FCE90C196}" destId="{8C6E53EC-C5F2-D24A-B8DA-D801E8CCFDD8}" srcOrd="1" destOrd="0" presId="urn:microsoft.com/office/officeart/2005/8/layout/hierarchy2"/>
    <dgm:cxn modelId="{41B87F53-1DE3-8546-8D8D-06F4D1703895}" type="presParOf" srcId="{8C6E53EC-C5F2-D24A-B8DA-D801E8CCFDD8}" destId="{0263A7EF-291D-2F46-9F58-FAFB68A9330C}" srcOrd="0" destOrd="0" presId="urn:microsoft.com/office/officeart/2005/8/layout/hierarchy2"/>
    <dgm:cxn modelId="{E334C9BF-8851-9344-8F9E-054A56957DF3}" type="presParOf" srcId="{8C6E53EC-C5F2-D24A-B8DA-D801E8CCFDD8}" destId="{31F0A348-862E-3F4D-9AA0-4E325596F595}" srcOrd="1" destOrd="0" presId="urn:microsoft.com/office/officeart/2005/8/layout/hierarchy2"/>
    <dgm:cxn modelId="{E33A2AA1-3E9F-0B48-B1E3-66C01BF087D7}" type="presParOf" srcId="{93BFEC82-AABD-1247-B559-6F0FCE90C196}" destId="{68C7A2CD-96E1-6F43-9D02-896C0B4D13A2}" srcOrd="2" destOrd="0" presId="urn:microsoft.com/office/officeart/2005/8/layout/hierarchy2"/>
    <dgm:cxn modelId="{DD37B3E8-0051-2B49-B941-4E15A8A14917}" type="presParOf" srcId="{68C7A2CD-96E1-6F43-9D02-896C0B4D13A2}" destId="{B130A067-356E-7B48-9286-BAE44A4562EC}" srcOrd="0" destOrd="0" presId="urn:microsoft.com/office/officeart/2005/8/layout/hierarchy2"/>
    <dgm:cxn modelId="{0EDA379F-82CD-1041-B53E-DAC5543347D2}" type="presParOf" srcId="{93BFEC82-AABD-1247-B559-6F0FCE90C196}" destId="{E616C5A3-03F6-4546-8CE5-8D69E799E1E6}" srcOrd="3" destOrd="0" presId="urn:microsoft.com/office/officeart/2005/8/layout/hierarchy2"/>
    <dgm:cxn modelId="{A99577FB-0A37-BA4E-ACD7-DED449B704DB}" type="presParOf" srcId="{E616C5A3-03F6-4546-8CE5-8D69E799E1E6}" destId="{A0C91F8B-8675-4948-8BC8-F0524AB7665E}" srcOrd="0" destOrd="0" presId="urn:microsoft.com/office/officeart/2005/8/layout/hierarchy2"/>
    <dgm:cxn modelId="{B0CBF2AA-600C-034D-99C6-2E53C54C9FED}" type="presParOf" srcId="{E616C5A3-03F6-4546-8CE5-8D69E799E1E6}" destId="{DC5ABA78-AADB-A64C-A6BA-888D52FBEE31}" srcOrd="1" destOrd="0" presId="urn:microsoft.com/office/officeart/2005/8/layout/hierarchy2"/>
    <dgm:cxn modelId="{0E98E9AD-C6FE-F64E-A674-68BB22813604}" type="presParOf" srcId="{E2A4F380-81FF-AC48-A4F0-BF45DE3B8DC9}" destId="{10DEA272-A28E-2345-A69F-87E9F6202188}" srcOrd="1" destOrd="0" presId="urn:microsoft.com/office/officeart/2005/8/layout/hierarchy2"/>
    <dgm:cxn modelId="{8D930AAA-F84B-0540-926B-80106DBC600A}" type="presParOf" srcId="{10DEA272-A28E-2345-A69F-87E9F6202188}" destId="{ADD3AD45-DE0D-664B-B945-83E453C517E6}" srcOrd="0" destOrd="0" presId="urn:microsoft.com/office/officeart/2005/8/layout/hierarchy2"/>
    <dgm:cxn modelId="{27BBF2A7-AB88-8442-B65C-763FB2B8B3B3}" type="presParOf" srcId="{10DEA272-A28E-2345-A69F-87E9F6202188}" destId="{A2D08E7C-500A-1F47-BDC6-E4F1A491604B}"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DC186F-ECF3-46B2-A9D7-6B4C4972B03E}">
      <dsp:nvSpPr>
        <dsp:cNvPr id="0" name=""/>
        <dsp:cNvSpPr/>
      </dsp:nvSpPr>
      <dsp:spPr>
        <a:xfrm rot="5400000">
          <a:off x="5494168" y="-3207921"/>
          <a:ext cx="975517" cy="754747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zh-CN" altLang="en-US" sz="1600" b="0" i="0" kern="1200" dirty="0">
              <a:effectLst/>
              <a:latin typeface="微软雅黑" pitchFamily="34" charset="-122"/>
              <a:ea typeface="微软雅黑" pitchFamily="34" charset="-122"/>
            </a:rPr>
            <a:t>迭代式</a:t>
          </a:r>
          <a:r>
            <a:rPr lang="zh-CN" altLang="en-US" sz="1600" b="0" i="0" kern="1200" dirty="0">
              <a:solidFill>
                <a:srgbClr val="FF0000"/>
              </a:solidFill>
              <a:effectLst/>
              <a:latin typeface="微软雅黑" pitchFamily="34" charset="-122"/>
              <a:ea typeface="微软雅黑" pitchFamily="34" charset="-122"/>
            </a:rPr>
            <a:t>增量</a:t>
          </a:r>
          <a:r>
            <a:rPr lang="zh-CN" altLang="en-US" sz="1600" b="0" i="0" kern="1200" dirty="0">
              <a:effectLst/>
              <a:latin typeface="微软雅黑" pitchFamily="34" charset="-122"/>
              <a:ea typeface="微软雅黑" pitchFamily="34" charset="-122"/>
            </a:rPr>
            <a:t>软件开发过程，用于敏捷软件开发。</a:t>
          </a:r>
          <a:endParaRPr lang="zh-CN" altLang="en-US" sz="1600" kern="1200" dirty="0">
            <a:effectLst/>
            <a:latin typeface="微软雅黑" pitchFamily="34" charset="-122"/>
            <a:ea typeface="微软雅黑" pitchFamily="34" charset="-122"/>
          </a:endParaRPr>
        </a:p>
        <a:p>
          <a:pPr marL="171450" lvl="1" indent="-171450" algn="l" defTabSz="711200">
            <a:lnSpc>
              <a:spcPct val="90000"/>
            </a:lnSpc>
            <a:spcBef>
              <a:spcPct val="0"/>
            </a:spcBef>
            <a:spcAft>
              <a:spcPct val="15000"/>
            </a:spcAft>
            <a:buChar char="•"/>
          </a:pPr>
          <a:r>
            <a:rPr lang="zh-CN" altLang="en-US" sz="1600" kern="1200" dirty="0">
              <a:effectLst/>
              <a:latin typeface="微软雅黑" pitchFamily="34" charset="-122"/>
              <a:ea typeface="微软雅黑" pitchFamily="34" charset="-122"/>
            </a:rPr>
            <a:t>迭代前</a:t>
          </a:r>
          <a:r>
            <a:rPr lang="zh-CN" altLang="en-US" sz="1600" kern="1200" dirty="0">
              <a:solidFill>
                <a:srgbClr val="FF0000"/>
              </a:solidFill>
              <a:effectLst/>
              <a:latin typeface="微软雅黑" pitchFamily="34" charset="-122"/>
              <a:ea typeface="微软雅黑" pitchFamily="34" charset="-122"/>
            </a:rPr>
            <a:t>需求</a:t>
          </a:r>
          <a:r>
            <a:rPr lang="zh-CN" altLang="en-US" sz="1600" kern="1200" dirty="0">
              <a:effectLst/>
              <a:latin typeface="微软雅黑" pitchFamily="34" charset="-122"/>
              <a:ea typeface="微软雅黑" pitchFamily="34" charset="-122"/>
            </a:rPr>
            <a:t>排优先级和细化，迭代中每天站会同步进展，迭代后交付与</a:t>
          </a:r>
          <a:r>
            <a:rPr lang="zh-CN" altLang="en-US" sz="1600" kern="1200" dirty="0">
              <a:solidFill>
                <a:srgbClr val="FF0000"/>
              </a:solidFill>
              <a:effectLst/>
              <a:latin typeface="微软雅黑" pitchFamily="34" charset="-122"/>
              <a:ea typeface="微软雅黑" pitchFamily="34" charset="-122"/>
            </a:rPr>
            <a:t>复盘</a:t>
          </a:r>
        </a:p>
      </dsp:txBody>
      <dsp:txXfrm rot="-5400000">
        <a:off x="2208191" y="125677"/>
        <a:ext cx="7499851" cy="880275"/>
      </dsp:txXfrm>
    </dsp:sp>
    <dsp:sp modelId="{71AEB072-B1CA-4061-97E7-AECEFB22E540}">
      <dsp:nvSpPr>
        <dsp:cNvPr id="0" name=""/>
        <dsp:cNvSpPr/>
      </dsp:nvSpPr>
      <dsp:spPr>
        <a:xfrm>
          <a:off x="146619" y="2343"/>
          <a:ext cx="2061572" cy="11269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latin typeface="微软雅黑" pitchFamily="34" charset="-122"/>
              <a:ea typeface="微软雅黑" pitchFamily="34" charset="-122"/>
            </a:rPr>
            <a:t>Scrum</a:t>
          </a:r>
          <a:endParaRPr lang="zh-CN" altLang="en-US" sz="2400" kern="1200" dirty="0">
            <a:latin typeface="微软雅黑" pitchFamily="34" charset="-122"/>
            <a:ea typeface="微软雅黑" pitchFamily="34" charset="-122"/>
          </a:endParaRPr>
        </a:p>
      </dsp:txBody>
      <dsp:txXfrm>
        <a:off x="201632" y="57356"/>
        <a:ext cx="1951546" cy="1016916"/>
      </dsp:txXfrm>
    </dsp:sp>
    <dsp:sp modelId="{6B133A37-417D-432C-9F6F-CC4E91F3A802}">
      <dsp:nvSpPr>
        <dsp:cNvPr id="0" name=""/>
        <dsp:cNvSpPr/>
      </dsp:nvSpPr>
      <dsp:spPr>
        <a:xfrm rot="5400000">
          <a:off x="5405858" y="-1897914"/>
          <a:ext cx="901554" cy="7294037"/>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zh-CN" altLang="en-US" sz="1600" b="0" i="0" kern="1200" dirty="0">
              <a:latin typeface="微软雅黑" pitchFamily="34" charset="-122"/>
              <a:ea typeface="微软雅黑" pitchFamily="34" charset="-122"/>
            </a:rPr>
            <a:t>软件开发和运维实践</a:t>
          </a:r>
          <a:endParaRPr lang="zh-CN" altLang="en-US" sz="1600" kern="1200" dirty="0">
            <a:latin typeface="微软雅黑" pitchFamily="34" charset="-122"/>
            <a:ea typeface="微软雅黑" pitchFamily="34" charset="-122"/>
          </a:endParaRPr>
        </a:p>
        <a:p>
          <a:pPr marL="171450" lvl="1" indent="-171450" algn="l" defTabSz="711200">
            <a:lnSpc>
              <a:spcPct val="90000"/>
            </a:lnSpc>
            <a:spcBef>
              <a:spcPct val="0"/>
            </a:spcBef>
            <a:spcAft>
              <a:spcPct val="15000"/>
            </a:spcAft>
            <a:buChar char="•"/>
          </a:pPr>
          <a:r>
            <a:rPr lang="zh-CN" altLang="en-US" sz="1600" kern="1200" dirty="0">
              <a:latin typeface="微软雅黑" pitchFamily="34" charset="-122"/>
              <a:ea typeface="微软雅黑" pitchFamily="34" charset="-122"/>
            </a:rPr>
            <a:t>每日自动构建和发布</a:t>
          </a:r>
        </a:p>
      </dsp:txBody>
      <dsp:txXfrm rot="-5400000">
        <a:off x="2209617" y="1342337"/>
        <a:ext cx="7250027" cy="813534"/>
      </dsp:txXfrm>
    </dsp:sp>
    <dsp:sp modelId="{167DF626-CD93-45C4-8129-F5EB840C8D61}">
      <dsp:nvSpPr>
        <dsp:cNvPr id="0" name=""/>
        <dsp:cNvSpPr/>
      </dsp:nvSpPr>
      <dsp:spPr>
        <a:xfrm>
          <a:off x="146619" y="1185633"/>
          <a:ext cx="2062998" cy="11269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微软雅黑" pitchFamily="34" charset="-122"/>
              <a:ea typeface="微软雅黑" pitchFamily="34" charset="-122"/>
            </a:rPr>
            <a:t>持续集成</a:t>
          </a:r>
        </a:p>
      </dsp:txBody>
      <dsp:txXfrm>
        <a:off x="201632" y="1240646"/>
        <a:ext cx="1952972" cy="1016916"/>
      </dsp:txXfrm>
    </dsp:sp>
    <dsp:sp modelId="{EEB38571-BFDD-4663-AA88-41D8C25F17F9}">
      <dsp:nvSpPr>
        <dsp:cNvPr id="0" name=""/>
        <dsp:cNvSpPr/>
      </dsp:nvSpPr>
      <dsp:spPr>
        <a:xfrm rot="5400000">
          <a:off x="5405700" y="-714750"/>
          <a:ext cx="901554" cy="7294290"/>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zh-CN" altLang="en-US" sz="1600" kern="1200" dirty="0">
              <a:latin typeface="微软雅黑" pitchFamily="34" charset="-122"/>
              <a:ea typeface="微软雅黑" pitchFamily="34" charset="-122"/>
            </a:rPr>
            <a:t>项目进度跟踪，</a:t>
          </a:r>
          <a:r>
            <a:rPr lang="en-US" altLang="zh-CN" sz="1600" kern="1200" dirty="0">
              <a:latin typeface="微软雅黑" pitchFamily="34" charset="-122"/>
              <a:ea typeface="微软雅黑" pitchFamily="34" charset="-122"/>
            </a:rPr>
            <a:t>RD/PM/UE/QA</a:t>
          </a:r>
          <a:r>
            <a:rPr lang="zh-CN" altLang="en-US" sz="1600" kern="1200" dirty="0">
              <a:latin typeface="微软雅黑" pitchFamily="34" charset="-122"/>
              <a:ea typeface="微软雅黑" pitchFamily="34" charset="-122"/>
            </a:rPr>
            <a:t>交流沟通，了解彼此进展和问题。</a:t>
          </a:r>
        </a:p>
        <a:p>
          <a:pPr marL="171450" lvl="1" indent="-171450" algn="l" defTabSz="711200">
            <a:lnSpc>
              <a:spcPct val="90000"/>
            </a:lnSpc>
            <a:spcBef>
              <a:spcPct val="0"/>
            </a:spcBef>
            <a:spcAft>
              <a:spcPct val="15000"/>
            </a:spcAft>
            <a:buChar char="•"/>
          </a:pPr>
          <a:r>
            <a:rPr lang="zh-CN" altLang="en-US" sz="1600" kern="1200" dirty="0">
              <a:latin typeface="微软雅黑" pitchFamily="34" charset="-122"/>
              <a:ea typeface="微软雅黑" pitchFamily="34" charset="-122"/>
            </a:rPr>
            <a:t>状态定义，色区分卡，内容、姓名、角色等标识，燃尽图</a:t>
          </a:r>
        </a:p>
      </dsp:txBody>
      <dsp:txXfrm rot="-5400000">
        <a:off x="2209332" y="2525628"/>
        <a:ext cx="7250280" cy="813534"/>
      </dsp:txXfrm>
    </dsp:sp>
    <dsp:sp modelId="{E96EEE1E-5B6A-4B8C-AF56-78E97A561E87}">
      <dsp:nvSpPr>
        <dsp:cNvPr id="0" name=""/>
        <dsp:cNvSpPr/>
      </dsp:nvSpPr>
      <dsp:spPr>
        <a:xfrm>
          <a:off x="146619" y="2368923"/>
          <a:ext cx="2062712" cy="11269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微软雅黑" pitchFamily="34" charset="-122"/>
              <a:ea typeface="微软雅黑" pitchFamily="34" charset="-122"/>
            </a:rPr>
            <a:t>看板管理</a:t>
          </a:r>
        </a:p>
      </dsp:txBody>
      <dsp:txXfrm>
        <a:off x="201632" y="2423936"/>
        <a:ext cx="1952686" cy="1016916"/>
      </dsp:txXfrm>
    </dsp:sp>
    <dsp:sp modelId="{080013E8-D769-4342-B664-71FB5473923D}">
      <dsp:nvSpPr>
        <dsp:cNvPr id="0" name=""/>
        <dsp:cNvSpPr/>
      </dsp:nvSpPr>
      <dsp:spPr>
        <a:xfrm rot="5400000">
          <a:off x="5510359" y="438848"/>
          <a:ext cx="901554" cy="7353673"/>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zh-CN" altLang="en-US" sz="1600" kern="1200" dirty="0">
              <a:effectLst/>
              <a:latin typeface="微软雅黑" pitchFamily="34" charset="-122"/>
              <a:ea typeface="微软雅黑" pitchFamily="34" charset="-122"/>
            </a:rPr>
            <a:t>每天</a:t>
          </a:r>
          <a:r>
            <a:rPr lang="en-US" altLang="zh-CN" sz="1600" kern="1200" dirty="0">
              <a:effectLst/>
              <a:latin typeface="微软雅黑" pitchFamily="34" charset="-122"/>
              <a:ea typeface="微软雅黑" pitchFamily="34" charset="-122"/>
            </a:rPr>
            <a:t>15</a:t>
          </a:r>
          <a:r>
            <a:rPr lang="zh-CN" altLang="en-US" sz="1600" kern="1200" dirty="0">
              <a:effectLst/>
              <a:latin typeface="微软雅黑" pitchFamily="34" charset="-122"/>
              <a:ea typeface="微软雅黑" pitchFamily="34" charset="-122"/>
            </a:rPr>
            <a:t>分钟，固定时间 ，同一时间同一地点互相沟通和分享工作 </a:t>
          </a:r>
        </a:p>
        <a:p>
          <a:pPr marL="171450" lvl="1" indent="-171450" algn="l" defTabSz="711200">
            <a:lnSpc>
              <a:spcPct val="90000"/>
            </a:lnSpc>
            <a:spcBef>
              <a:spcPct val="0"/>
            </a:spcBef>
            <a:spcAft>
              <a:spcPct val="15000"/>
            </a:spcAft>
            <a:buChar char="•"/>
          </a:pPr>
          <a:r>
            <a:rPr lang="zh-CN" altLang="en-US" sz="1600" kern="1200" dirty="0">
              <a:effectLst/>
              <a:latin typeface="微软雅黑" pitchFamily="34" charset="-122"/>
              <a:ea typeface="微软雅黑" pitchFamily="34" charset="-122"/>
            </a:rPr>
            <a:t>分享内容： 昨天做了什么？ 今天会做什么？遇到的困难？ </a:t>
          </a:r>
        </a:p>
      </dsp:txBody>
      <dsp:txXfrm rot="-5400000">
        <a:off x="2284300" y="3708917"/>
        <a:ext cx="7309663" cy="813534"/>
      </dsp:txXfrm>
    </dsp:sp>
    <dsp:sp modelId="{E759C99A-C793-4E25-9A73-A185ACD8E53A}">
      <dsp:nvSpPr>
        <dsp:cNvPr id="0" name=""/>
        <dsp:cNvSpPr/>
      </dsp:nvSpPr>
      <dsp:spPr>
        <a:xfrm>
          <a:off x="146619" y="3552213"/>
          <a:ext cx="2137681" cy="11269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微软雅黑" pitchFamily="34" charset="-122"/>
              <a:ea typeface="微软雅黑" pitchFamily="34" charset="-122"/>
            </a:rPr>
            <a:t>每日站会</a:t>
          </a:r>
        </a:p>
      </dsp:txBody>
      <dsp:txXfrm>
        <a:off x="201632" y="3607226"/>
        <a:ext cx="2027655" cy="10169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5FFA5A-70BF-4942-BDDB-EE01271FAE70}">
      <dsp:nvSpPr>
        <dsp:cNvPr id="0" name=""/>
        <dsp:cNvSpPr/>
      </dsp:nvSpPr>
      <dsp:spPr>
        <a:xfrm>
          <a:off x="2598" y="2592668"/>
          <a:ext cx="1098020"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Hans" sz="1600" kern="1200" dirty="0">
              <a:latin typeface="Microsoft YaHei" panose="020B0503020204020204" pitchFamily="34" charset="-122"/>
              <a:ea typeface="Microsoft YaHei" panose="020B0503020204020204" pitchFamily="34" charset="-122"/>
            </a:rPr>
            <a:t>Epic</a:t>
          </a:r>
          <a:endParaRPr lang="zh-CN" altLang="en-US" sz="1600" kern="1200" dirty="0">
            <a:latin typeface="Microsoft YaHei" panose="020B0503020204020204" pitchFamily="34" charset="-122"/>
            <a:ea typeface="Microsoft YaHei" panose="020B0503020204020204" pitchFamily="34" charset="-122"/>
          </a:endParaRPr>
        </a:p>
      </dsp:txBody>
      <dsp:txXfrm>
        <a:off x="18678" y="2608748"/>
        <a:ext cx="1065860" cy="516850"/>
      </dsp:txXfrm>
    </dsp:sp>
    <dsp:sp modelId="{7C0819C2-8256-F442-B22A-FC5EC0372F14}">
      <dsp:nvSpPr>
        <dsp:cNvPr id="0" name=""/>
        <dsp:cNvSpPr/>
      </dsp:nvSpPr>
      <dsp:spPr>
        <a:xfrm rot="18289469">
          <a:off x="935670" y="2542374"/>
          <a:ext cx="769104" cy="18237"/>
        </a:xfrm>
        <a:custGeom>
          <a:avLst/>
          <a:gdLst/>
          <a:ahLst/>
          <a:cxnLst/>
          <a:rect l="0" t="0" r="0" b="0"/>
          <a:pathLst>
            <a:path>
              <a:moveTo>
                <a:pt x="0" y="9118"/>
              </a:moveTo>
              <a:lnTo>
                <a:pt x="769104" y="911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Microsoft YaHei" panose="020B0503020204020204" pitchFamily="34" charset="-122"/>
            <a:ea typeface="Microsoft YaHei" panose="020B0503020204020204" pitchFamily="34" charset="-122"/>
          </a:endParaRPr>
        </a:p>
      </dsp:txBody>
      <dsp:txXfrm>
        <a:off x="1300995" y="2532265"/>
        <a:ext cx="38455" cy="38455"/>
      </dsp:txXfrm>
    </dsp:sp>
    <dsp:sp modelId="{71374535-BFEF-474F-A4DD-23B92F76F411}">
      <dsp:nvSpPr>
        <dsp:cNvPr id="0" name=""/>
        <dsp:cNvSpPr/>
      </dsp:nvSpPr>
      <dsp:spPr>
        <a:xfrm>
          <a:off x="1539827" y="1961306"/>
          <a:ext cx="1403731"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Hans" sz="1600" kern="1200" dirty="0">
              <a:latin typeface="Microsoft YaHei" panose="020B0503020204020204" pitchFamily="34" charset="-122"/>
              <a:ea typeface="Microsoft YaHei" panose="020B0503020204020204" pitchFamily="34" charset="-122"/>
            </a:rPr>
            <a:t>Feature</a:t>
          </a:r>
          <a:endParaRPr lang="zh-CN" altLang="en-US" sz="1600" kern="1200" dirty="0">
            <a:latin typeface="Microsoft YaHei" panose="020B0503020204020204" pitchFamily="34" charset="-122"/>
            <a:ea typeface="Microsoft YaHei" panose="020B0503020204020204" pitchFamily="34" charset="-122"/>
          </a:endParaRPr>
        </a:p>
      </dsp:txBody>
      <dsp:txXfrm>
        <a:off x="1555907" y="1977386"/>
        <a:ext cx="1371571" cy="516850"/>
      </dsp:txXfrm>
    </dsp:sp>
    <dsp:sp modelId="{F2AB43C2-71CD-9B48-B1F5-06D9982A1E0A}">
      <dsp:nvSpPr>
        <dsp:cNvPr id="0" name=""/>
        <dsp:cNvSpPr/>
      </dsp:nvSpPr>
      <dsp:spPr>
        <a:xfrm rot="19457599">
          <a:off x="2892720" y="2068852"/>
          <a:ext cx="540886" cy="18237"/>
        </a:xfrm>
        <a:custGeom>
          <a:avLst/>
          <a:gdLst/>
          <a:ahLst/>
          <a:cxnLst/>
          <a:rect l="0" t="0" r="0" b="0"/>
          <a:pathLst>
            <a:path>
              <a:moveTo>
                <a:pt x="0" y="9118"/>
              </a:moveTo>
              <a:lnTo>
                <a:pt x="540886" y="911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Microsoft YaHei" panose="020B0503020204020204" pitchFamily="34" charset="-122"/>
            <a:ea typeface="Microsoft YaHei" panose="020B0503020204020204" pitchFamily="34" charset="-122"/>
          </a:endParaRPr>
        </a:p>
      </dsp:txBody>
      <dsp:txXfrm>
        <a:off x="3149641" y="2064449"/>
        <a:ext cx="27044" cy="27044"/>
      </dsp:txXfrm>
    </dsp:sp>
    <dsp:sp modelId="{C1373B57-5A7D-2843-93B8-F371E11895EF}">
      <dsp:nvSpPr>
        <dsp:cNvPr id="0" name=""/>
        <dsp:cNvSpPr/>
      </dsp:nvSpPr>
      <dsp:spPr>
        <a:xfrm>
          <a:off x="3382767" y="1645625"/>
          <a:ext cx="1098020"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CN" sz="1600" kern="1200" dirty="0">
              <a:latin typeface="Microsoft YaHei" panose="020B0503020204020204" pitchFamily="34" charset="-122"/>
              <a:ea typeface="Microsoft YaHei" panose="020B0503020204020204" pitchFamily="34" charset="-122"/>
            </a:rPr>
            <a:t>S</a:t>
          </a:r>
          <a:r>
            <a:rPr lang="en-US" altLang="zh-Hans" sz="1600" kern="1200" dirty="0">
              <a:latin typeface="Microsoft YaHei" panose="020B0503020204020204" pitchFamily="34" charset="-122"/>
              <a:ea typeface="Microsoft YaHei" panose="020B0503020204020204" pitchFamily="34" charset="-122"/>
            </a:rPr>
            <a:t>tory</a:t>
          </a:r>
          <a:endParaRPr lang="zh-CN" altLang="en-US" sz="1600" kern="1200" dirty="0">
            <a:latin typeface="Microsoft YaHei" panose="020B0503020204020204" pitchFamily="34" charset="-122"/>
            <a:ea typeface="Microsoft YaHei" panose="020B0503020204020204" pitchFamily="34" charset="-122"/>
          </a:endParaRPr>
        </a:p>
      </dsp:txBody>
      <dsp:txXfrm>
        <a:off x="3398847" y="1661705"/>
        <a:ext cx="1065860" cy="516850"/>
      </dsp:txXfrm>
    </dsp:sp>
    <dsp:sp modelId="{3CBCF565-0D18-AD42-82EA-B3A960420BC5}">
      <dsp:nvSpPr>
        <dsp:cNvPr id="0" name=""/>
        <dsp:cNvSpPr/>
      </dsp:nvSpPr>
      <dsp:spPr>
        <a:xfrm rot="19457599">
          <a:off x="4429949" y="1753171"/>
          <a:ext cx="540886" cy="18237"/>
        </a:xfrm>
        <a:custGeom>
          <a:avLst/>
          <a:gdLst/>
          <a:ahLst/>
          <a:cxnLst/>
          <a:rect l="0" t="0" r="0" b="0"/>
          <a:pathLst>
            <a:path>
              <a:moveTo>
                <a:pt x="0" y="9118"/>
              </a:moveTo>
              <a:lnTo>
                <a:pt x="540886" y="911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Microsoft YaHei" panose="020B0503020204020204" pitchFamily="34" charset="-122"/>
            <a:ea typeface="Microsoft YaHei" panose="020B0503020204020204" pitchFamily="34" charset="-122"/>
          </a:endParaRPr>
        </a:p>
      </dsp:txBody>
      <dsp:txXfrm>
        <a:off x="4686870" y="1748768"/>
        <a:ext cx="27044" cy="27044"/>
      </dsp:txXfrm>
    </dsp:sp>
    <dsp:sp modelId="{26FC079C-B752-5F41-A856-0CDFF93985DA}">
      <dsp:nvSpPr>
        <dsp:cNvPr id="0" name=""/>
        <dsp:cNvSpPr/>
      </dsp:nvSpPr>
      <dsp:spPr>
        <a:xfrm>
          <a:off x="4919996" y="1329944"/>
          <a:ext cx="1098020"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Hans" sz="1600" kern="1200" dirty="0">
              <a:latin typeface="Microsoft YaHei" panose="020B0503020204020204" pitchFamily="34" charset="-122"/>
              <a:ea typeface="Microsoft YaHei" panose="020B0503020204020204" pitchFamily="34" charset="-122"/>
            </a:rPr>
            <a:t>Task</a:t>
          </a:r>
          <a:endParaRPr lang="zh-CN" altLang="en-US" sz="1600" kern="1200" dirty="0">
            <a:latin typeface="Microsoft YaHei" panose="020B0503020204020204" pitchFamily="34" charset="-122"/>
            <a:ea typeface="Microsoft YaHei" panose="020B0503020204020204" pitchFamily="34" charset="-122"/>
          </a:endParaRPr>
        </a:p>
      </dsp:txBody>
      <dsp:txXfrm>
        <a:off x="4936076" y="1346024"/>
        <a:ext cx="1065860" cy="516850"/>
      </dsp:txXfrm>
    </dsp:sp>
    <dsp:sp modelId="{45D9446E-47AB-164D-B4CE-DDD3D5628B69}">
      <dsp:nvSpPr>
        <dsp:cNvPr id="0" name=""/>
        <dsp:cNvSpPr/>
      </dsp:nvSpPr>
      <dsp:spPr>
        <a:xfrm rot="2142401">
          <a:off x="4429949" y="2068852"/>
          <a:ext cx="540886" cy="18237"/>
        </a:xfrm>
        <a:custGeom>
          <a:avLst/>
          <a:gdLst/>
          <a:ahLst/>
          <a:cxnLst/>
          <a:rect l="0" t="0" r="0" b="0"/>
          <a:pathLst>
            <a:path>
              <a:moveTo>
                <a:pt x="0" y="9118"/>
              </a:moveTo>
              <a:lnTo>
                <a:pt x="540886" y="911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Microsoft YaHei" panose="020B0503020204020204" pitchFamily="34" charset="-122"/>
            <a:ea typeface="Microsoft YaHei" panose="020B0503020204020204" pitchFamily="34" charset="-122"/>
          </a:endParaRPr>
        </a:p>
      </dsp:txBody>
      <dsp:txXfrm>
        <a:off x="4686870" y="2064449"/>
        <a:ext cx="27044" cy="27044"/>
      </dsp:txXfrm>
    </dsp:sp>
    <dsp:sp modelId="{2231B17C-F3BC-A748-A254-A4ED44901516}">
      <dsp:nvSpPr>
        <dsp:cNvPr id="0" name=""/>
        <dsp:cNvSpPr/>
      </dsp:nvSpPr>
      <dsp:spPr>
        <a:xfrm>
          <a:off x="4919996" y="1961306"/>
          <a:ext cx="1098020"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Hans" sz="1600" kern="1200">
              <a:latin typeface="Microsoft YaHei" panose="020B0503020204020204" pitchFamily="34" charset="-122"/>
              <a:ea typeface="Microsoft YaHei" panose="020B0503020204020204" pitchFamily="34" charset="-122"/>
            </a:rPr>
            <a:t>Task</a:t>
          </a:r>
          <a:endParaRPr lang="zh-CN" altLang="en-US" sz="1600" kern="1200" dirty="0">
            <a:latin typeface="Microsoft YaHei" panose="020B0503020204020204" pitchFamily="34" charset="-122"/>
            <a:ea typeface="Microsoft YaHei" panose="020B0503020204020204" pitchFamily="34" charset="-122"/>
          </a:endParaRPr>
        </a:p>
      </dsp:txBody>
      <dsp:txXfrm>
        <a:off x="4936076" y="1977386"/>
        <a:ext cx="1065860" cy="516850"/>
      </dsp:txXfrm>
    </dsp:sp>
    <dsp:sp modelId="{5DDF439B-EDB3-FC45-A5D8-D245E3308255}">
      <dsp:nvSpPr>
        <dsp:cNvPr id="0" name=""/>
        <dsp:cNvSpPr/>
      </dsp:nvSpPr>
      <dsp:spPr>
        <a:xfrm rot="2142401">
          <a:off x="2892720" y="2384533"/>
          <a:ext cx="540886" cy="18237"/>
        </a:xfrm>
        <a:custGeom>
          <a:avLst/>
          <a:gdLst/>
          <a:ahLst/>
          <a:cxnLst/>
          <a:rect l="0" t="0" r="0" b="0"/>
          <a:pathLst>
            <a:path>
              <a:moveTo>
                <a:pt x="0" y="9118"/>
              </a:moveTo>
              <a:lnTo>
                <a:pt x="540886" y="911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Microsoft YaHei" panose="020B0503020204020204" pitchFamily="34" charset="-122"/>
            <a:ea typeface="Microsoft YaHei" panose="020B0503020204020204" pitchFamily="34" charset="-122"/>
          </a:endParaRPr>
        </a:p>
      </dsp:txBody>
      <dsp:txXfrm>
        <a:off x="3149641" y="2380130"/>
        <a:ext cx="27044" cy="27044"/>
      </dsp:txXfrm>
    </dsp:sp>
    <dsp:sp modelId="{57D56CF0-C13D-824D-BDFF-7C28028B8B73}">
      <dsp:nvSpPr>
        <dsp:cNvPr id="0" name=""/>
        <dsp:cNvSpPr/>
      </dsp:nvSpPr>
      <dsp:spPr>
        <a:xfrm>
          <a:off x="3382767" y="2276987"/>
          <a:ext cx="1098020"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CN" sz="1600" kern="1200" dirty="0">
              <a:latin typeface="Microsoft YaHei" panose="020B0503020204020204" pitchFamily="34" charset="-122"/>
              <a:ea typeface="Microsoft YaHei" panose="020B0503020204020204" pitchFamily="34" charset="-122"/>
            </a:rPr>
            <a:t>S</a:t>
          </a:r>
          <a:r>
            <a:rPr lang="en-US" altLang="zh-Hans" sz="1600" kern="1200" dirty="0">
              <a:latin typeface="Microsoft YaHei" panose="020B0503020204020204" pitchFamily="34" charset="-122"/>
              <a:ea typeface="Microsoft YaHei" panose="020B0503020204020204" pitchFamily="34" charset="-122"/>
            </a:rPr>
            <a:t>tory</a:t>
          </a:r>
          <a:endParaRPr lang="zh-CN" altLang="en-US" sz="1600" kern="1200" dirty="0">
            <a:latin typeface="Microsoft YaHei" panose="020B0503020204020204" pitchFamily="34" charset="-122"/>
            <a:ea typeface="Microsoft YaHei" panose="020B0503020204020204" pitchFamily="34" charset="-122"/>
          </a:endParaRPr>
        </a:p>
      </dsp:txBody>
      <dsp:txXfrm>
        <a:off x="3398847" y="2293067"/>
        <a:ext cx="1065860" cy="516850"/>
      </dsp:txXfrm>
    </dsp:sp>
    <dsp:sp modelId="{28089231-4519-0843-9903-B6F029E7E658}">
      <dsp:nvSpPr>
        <dsp:cNvPr id="0" name=""/>
        <dsp:cNvSpPr/>
      </dsp:nvSpPr>
      <dsp:spPr>
        <a:xfrm rot="3310531">
          <a:off x="935670" y="3173736"/>
          <a:ext cx="769104" cy="18237"/>
        </a:xfrm>
        <a:custGeom>
          <a:avLst/>
          <a:gdLst/>
          <a:ahLst/>
          <a:cxnLst/>
          <a:rect l="0" t="0" r="0" b="0"/>
          <a:pathLst>
            <a:path>
              <a:moveTo>
                <a:pt x="0" y="9118"/>
              </a:moveTo>
              <a:lnTo>
                <a:pt x="769104" y="911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Microsoft YaHei" panose="020B0503020204020204" pitchFamily="34" charset="-122"/>
            <a:ea typeface="Microsoft YaHei" panose="020B0503020204020204" pitchFamily="34" charset="-122"/>
          </a:endParaRPr>
        </a:p>
      </dsp:txBody>
      <dsp:txXfrm>
        <a:off x="1300995" y="3163627"/>
        <a:ext cx="38455" cy="38455"/>
      </dsp:txXfrm>
    </dsp:sp>
    <dsp:sp modelId="{DBE49202-7EC6-F74D-B2D8-7F411EBF2800}">
      <dsp:nvSpPr>
        <dsp:cNvPr id="0" name=""/>
        <dsp:cNvSpPr/>
      </dsp:nvSpPr>
      <dsp:spPr>
        <a:xfrm>
          <a:off x="1539827" y="3224030"/>
          <a:ext cx="1389490"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Hans" sz="1600" kern="1200" dirty="0">
              <a:latin typeface="Microsoft YaHei" panose="020B0503020204020204" pitchFamily="34" charset="-122"/>
              <a:ea typeface="Microsoft YaHei" panose="020B0503020204020204" pitchFamily="34" charset="-122"/>
            </a:rPr>
            <a:t>Tech</a:t>
          </a:r>
          <a:r>
            <a:rPr lang="zh-Hans" altLang="en-US" sz="1600" kern="1200" dirty="0">
              <a:latin typeface="Microsoft YaHei" panose="020B0503020204020204" pitchFamily="34" charset="-122"/>
              <a:ea typeface="Microsoft YaHei" panose="020B0503020204020204" pitchFamily="34" charset="-122"/>
            </a:rPr>
            <a:t> </a:t>
          </a:r>
          <a:r>
            <a:rPr lang="en-US" altLang="zh-CN" sz="1600" kern="1200" dirty="0">
              <a:latin typeface="Microsoft YaHei" panose="020B0503020204020204" pitchFamily="34" charset="-122"/>
              <a:ea typeface="Microsoft YaHei" panose="020B0503020204020204" pitchFamily="34" charset="-122"/>
            </a:rPr>
            <a:t>F</a:t>
          </a:r>
          <a:r>
            <a:rPr lang="en-US" altLang="zh-Hans" sz="1600" kern="1200" dirty="0">
              <a:latin typeface="Microsoft YaHei" panose="020B0503020204020204" pitchFamily="34" charset="-122"/>
              <a:ea typeface="Microsoft YaHei" panose="020B0503020204020204" pitchFamily="34" charset="-122"/>
            </a:rPr>
            <a:t>eature</a:t>
          </a:r>
          <a:endParaRPr lang="zh-CN" altLang="en-US" sz="1600" kern="1200" dirty="0">
            <a:latin typeface="Microsoft YaHei" panose="020B0503020204020204" pitchFamily="34" charset="-122"/>
            <a:ea typeface="Microsoft YaHei" panose="020B0503020204020204" pitchFamily="34" charset="-122"/>
          </a:endParaRPr>
        </a:p>
      </dsp:txBody>
      <dsp:txXfrm>
        <a:off x="1555907" y="3240110"/>
        <a:ext cx="1357330" cy="516850"/>
      </dsp:txXfrm>
    </dsp:sp>
    <dsp:sp modelId="{232B6F91-FD38-5640-A143-EA3B1A0EBBB7}">
      <dsp:nvSpPr>
        <dsp:cNvPr id="0" name=""/>
        <dsp:cNvSpPr/>
      </dsp:nvSpPr>
      <dsp:spPr>
        <a:xfrm rot="19457599">
          <a:off x="2878478" y="3331576"/>
          <a:ext cx="540886" cy="18237"/>
        </a:xfrm>
        <a:custGeom>
          <a:avLst/>
          <a:gdLst/>
          <a:ahLst/>
          <a:cxnLst/>
          <a:rect l="0" t="0" r="0" b="0"/>
          <a:pathLst>
            <a:path>
              <a:moveTo>
                <a:pt x="0" y="9118"/>
              </a:moveTo>
              <a:lnTo>
                <a:pt x="540886" y="911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Microsoft YaHei" panose="020B0503020204020204" pitchFamily="34" charset="-122"/>
            <a:ea typeface="Microsoft YaHei" panose="020B0503020204020204" pitchFamily="34" charset="-122"/>
          </a:endParaRPr>
        </a:p>
      </dsp:txBody>
      <dsp:txXfrm>
        <a:off x="3135399" y="3327173"/>
        <a:ext cx="27044" cy="27044"/>
      </dsp:txXfrm>
    </dsp:sp>
    <dsp:sp modelId="{0263A7EF-291D-2F46-9F58-FAFB68A9330C}">
      <dsp:nvSpPr>
        <dsp:cNvPr id="0" name=""/>
        <dsp:cNvSpPr/>
      </dsp:nvSpPr>
      <dsp:spPr>
        <a:xfrm>
          <a:off x="3368526" y="2908349"/>
          <a:ext cx="1098020"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Hans" sz="1600" kern="1200" dirty="0">
              <a:latin typeface="Microsoft YaHei" panose="020B0503020204020204" pitchFamily="34" charset="-122"/>
              <a:ea typeface="Microsoft YaHei" panose="020B0503020204020204" pitchFamily="34" charset="-122"/>
            </a:rPr>
            <a:t>Tech</a:t>
          </a:r>
          <a:r>
            <a:rPr lang="zh-Hans" altLang="en-US" sz="1600" kern="1200" dirty="0">
              <a:latin typeface="Microsoft YaHei" panose="020B0503020204020204" pitchFamily="34" charset="-122"/>
              <a:ea typeface="Microsoft YaHei" panose="020B0503020204020204" pitchFamily="34" charset="-122"/>
            </a:rPr>
            <a:t> </a:t>
          </a:r>
          <a:r>
            <a:rPr lang="en-US" altLang="zh-Hans" sz="1600" kern="1200" dirty="0">
              <a:latin typeface="Microsoft YaHei" panose="020B0503020204020204" pitchFamily="34" charset="-122"/>
              <a:ea typeface="Microsoft YaHei" panose="020B0503020204020204" pitchFamily="34" charset="-122"/>
            </a:rPr>
            <a:t>Task</a:t>
          </a:r>
          <a:endParaRPr lang="zh-CN" altLang="en-US" sz="1600" kern="1200" dirty="0">
            <a:latin typeface="Microsoft YaHei" panose="020B0503020204020204" pitchFamily="34" charset="-122"/>
            <a:ea typeface="Microsoft YaHei" panose="020B0503020204020204" pitchFamily="34" charset="-122"/>
          </a:endParaRPr>
        </a:p>
      </dsp:txBody>
      <dsp:txXfrm>
        <a:off x="3384606" y="2924429"/>
        <a:ext cx="1065860" cy="516850"/>
      </dsp:txXfrm>
    </dsp:sp>
    <dsp:sp modelId="{68C7A2CD-96E1-6F43-9D02-896C0B4D13A2}">
      <dsp:nvSpPr>
        <dsp:cNvPr id="0" name=""/>
        <dsp:cNvSpPr/>
      </dsp:nvSpPr>
      <dsp:spPr>
        <a:xfrm rot="2142401">
          <a:off x="2878478" y="3647257"/>
          <a:ext cx="540886" cy="18237"/>
        </a:xfrm>
        <a:custGeom>
          <a:avLst/>
          <a:gdLst/>
          <a:ahLst/>
          <a:cxnLst/>
          <a:rect l="0" t="0" r="0" b="0"/>
          <a:pathLst>
            <a:path>
              <a:moveTo>
                <a:pt x="0" y="9118"/>
              </a:moveTo>
              <a:lnTo>
                <a:pt x="540886" y="911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Microsoft YaHei" panose="020B0503020204020204" pitchFamily="34" charset="-122"/>
            <a:ea typeface="Microsoft YaHei" panose="020B0503020204020204" pitchFamily="34" charset="-122"/>
          </a:endParaRPr>
        </a:p>
      </dsp:txBody>
      <dsp:txXfrm>
        <a:off x="3135399" y="3642854"/>
        <a:ext cx="27044" cy="27044"/>
      </dsp:txXfrm>
    </dsp:sp>
    <dsp:sp modelId="{A0C91F8B-8675-4948-8BC8-F0524AB7665E}">
      <dsp:nvSpPr>
        <dsp:cNvPr id="0" name=""/>
        <dsp:cNvSpPr/>
      </dsp:nvSpPr>
      <dsp:spPr>
        <a:xfrm>
          <a:off x="3368526" y="3539711"/>
          <a:ext cx="1098020"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Hans" sz="1600" kern="1200" dirty="0">
              <a:latin typeface="Microsoft YaHei" panose="020B0503020204020204" pitchFamily="34" charset="-122"/>
              <a:ea typeface="Microsoft YaHei" panose="020B0503020204020204" pitchFamily="34" charset="-122"/>
            </a:rPr>
            <a:t>Tech</a:t>
          </a:r>
          <a:r>
            <a:rPr lang="zh-Hans" altLang="en-US" sz="1600" kern="1200" dirty="0">
              <a:latin typeface="Microsoft YaHei" panose="020B0503020204020204" pitchFamily="34" charset="-122"/>
              <a:ea typeface="Microsoft YaHei" panose="020B0503020204020204" pitchFamily="34" charset="-122"/>
            </a:rPr>
            <a:t> </a:t>
          </a:r>
          <a:r>
            <a:rPr lang="en-US" altLang="zh-Hans" sz="1600" kern="1200" dirty="0">
              <a:latin typeface="Microsoft YaHei" panose="020B0503020204020204" pitchFamily="34" charset="-122"/>
              <a:ea typeface="Microsoft YaHei" panose="020B0503020204020204" pitchFamily="34" charset="-122"/>
            </a:rPr>
            <a:t>Task</a:t>
          </a:r>
          <a:endParaRPr lang="zh-CN" altLang="en-US" sz="1600" kern="1200" dirty="0">
            <a:latin typeface="Microsoft YaHei" panose="020B0503020204020204" pitchFamily="34" charset="-122"/>
            <a:ea typeface="Microsoft YaHei" panose="020B0503020204020204" pitchFamily="34" charset="-122"/>
          </a:endParaRPr>
        </a:p>
      </dsp:txBody>
      <dsp:txXfrm>
        <a:off x="3384606" y="3555791"/>
        <a:ext cx="1065860" cy="516850"/>
      </dsp:txXfrm>
    </dsp:sp>
    <dsp:sp modelId="{ADD3AD45-DE0D-664B-B945-83E453C517E6}">
      <dsp:nvSpPr>
        <dsp:cNvPr id="0" name=""/>
        <dsp:cNvSpPr/>
      </dsp:nvSpPr>
      <dsp:spPr>
        <a:xfrm>
          <a:off x="2598" y="3224030"/>
          <a:ext cx="1098020" cy="549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altLang="zh-Hans" sz="1600" kern="1200" dirty="0">
              <a:latin typeface="Microsoft YaHei" panose="020B0503020204020204" pitchFamily="34" charset="-122"/>
              <a:ea typeface="Microsoft YaHei" panose="020B0503020204020204" pitchFamily="34" charset="-122"/>
            </a:rPr>
            <a:t>Bug</a:t>
          </a:r>
          <a:endParaRPr lang="zh-CN" altLang="en-US" sz="1600" kern="1200" dirty="0">
            <a:latin typeface="Microsoft YaHei" panose="020B0503020204020204" pitchFamily="34" charset="-122"/>
            <a:ea typeface="Microsoft YaHei" panose="020B0503020204020204" pitchFamily="34" charset="-122"/>
          </a:endParaRPr>
        </a:p>
      </dsp:txBody>
      <dsp:txXfrm>
        <a:off x="18678" y="3240110"/>
        <a:ext cx="1065860" cy="516850"/>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1.png>
</file>

<file path=ppt/media/image12.png>
</file>

<file path=ppt/media/image13.png>
</file>

<file path=ppt/media/image14.jpeg>
</file>

<file path=ppt/media/image15.png>
</file>

<file path=ppt/media/image16.tiff>
</file>

<file path=ppt/media/image17.png>
</file>

<file path=ppt/media/image19.tiff>
</file>

<file path=ppt/media/image20.png>
</file>

<file path=ppt/media/image21.tiff>
</file>

<file path=ppt/media/image22.tiff>
</file>

<file path=ppt/media/image23.tiff>
</file>

<file path=ppt/media/image24.png>
</file>

<file path=ppt/media/image25.tiff>
</file>

<file path=ppt/media/image26.jpeg>
</file>

<file path=ppt/media/image27.jpg>
</file>

<file path=ppt/media/image28.png>
</file>

<file path=ppt/media/image29.svg>
</file>

<file path=ppt/media/image3.jpeg>
</file>

<file path=ppt/media/image30.png>
</file>

<file path=ppt/media/image31.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49A58C-4668-4EA1-9A1C-F6D23BBA07D2}" type="datetimeFigureOut">
              <a:rPr lang="zh-CN" altLang="en-US" smtClean="0"/>
              <a:t>2022/10/28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035496-DBD9-4FB4-BFA0-D918E56AB620}" type="slidenum">
              <a:rPr lang="zh-CN" altLang="en-US" smtClean="0"/>
              <a:t>‹#›</a:t>
            </a:fld>
            <a:endParaRPr lang="zh-CN" altLang="en-US"/>
          </a:p>
        </p:txBody>
      </p:sp>
    </p:spTree>
    <p:extLst>
      <p:ext uri="{BB962C8B-B14F-4D97-AF65-F5344CB8AC3E}">
        <p14:creationId xmlns:p14="http://schemas.microsoft.com/office/powerpoint/2010/main" val="1363124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2</a:t>
            </a:fld>
            <a:endParaRPr lang="zh-CN" altLang="en-US"/>
          </a:p>
        </p:txBody>
      </p:sp>
    </p:spTree>
    <p:extLst>
      <p:ext uri="{BB962C8B-B14F-4D97-AF65-F5344CB8AC3E}">
        <p14:creationId xmlns:p14="http://schemas.microsoft.com/office/powerpoint/2010/main" val="16111179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11</a:t>
            </a:fld>
            <a:endParaRPr lang="zh-CN" altLang="en-US"/>
          </a:p>
        </p:txBody>
      </p:sp>
    </p:spTree>
    <p:extLst>
      <p:ext uri="{BB962C8B-B14F-4D97-AF65-F5344CB8AC3E}">
        <p14:creationId xmlns:p14="http://schemas.microsoft.com/office/powerpoint/2010/main" val="40023414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12</a:t>
            </a:fld>
            <a:endParaRPr lang="zh-CN" altLang="en-US"/>
          </a:p>
        </p:txBody>
      </p:sp>
    </p:spTree>
    <p:extLst>
      <p:ext uri="{BB962C8B-B14F-4D97-AF65-F5344CB8AC3E}">
        <p14:creationId xmlns:p14="http://schemas.microsoft.com/office/powerpoint/2010/main" val="32249334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13</a:t>
            </a:fld>
            <a:endParaRPr lang="zh-CN" altLang="en-US"/>
          </a:p>
        </p:txBody>
      </p:sp>
    </p:spTree>
    <p:extLst>
      <p:ext uri="{BB962C8B-B14F-4D97-AF65-F5344CB8AC3E}">
        <p14:creationId xmlns:p14="http://schemas.microsoft.com/office/powerpoint/2010/main" val="1776930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14</a:t>
            </a:fld>
            <a:endParaRPr lang="zh-CN" altLang="en-US"/>
          </a:p>
        </p:txBody>
      </p:sp>
    </p:spTree>
    <p:extLst>
      <p:ext uri="{BB962C8B-B14F-4D97-AF65-F5344CB8AC3E}">
        <p14:creationId xmlns:p14="http://schemas.microsoft.com/office/powerpoint/2010/main" val="30639175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15</a:t>
            </a:fld>
            <a:endParaRPr lang="zh-CN" altLang="en-US"/>
          </a:p>
        </p:txBody>
      </p:sp>
    </p:spTree>
    <p:extLst>
      <p:ext uri="{BB962C8B-B14F-4D97-AF65-F5344CB8AC3E}">
        <p14:creationId xmlns:p14="http://schemas.microsoft.com/office/powerpoint/2010/main" val="11695518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我的核心工作主要是打造探路者主干开发分支发布的双周迭代模式。有几个比较重要的特征，首先在代码提交阶段，在</a:t>
            </a:r>
            <a:r>
              <a:rPr lang="en-US" altLang="zh-CN" dirty="0"/>
              <a:t>15min</a:t>
            </a:r>
            <a:r>
              <a:rPr lang="zh-CN" altLang="en-US" dirty="0"/>
              <a:t>内完成编译、代码扫描、单元测试、冒烟准入，实现高代码合入质量去保证研发的幸福感。同时在主干上进行</a:t>
            </a:r>
            <a:r>
              <a:rPr lang="en-US" altLang="zh-CN" dirty="0"/>
              <a:t>Daily</a:t>
            </a:r>
            <a:r>
              <a:rPr lang="zh-CN" altLang="en-US" dirty="0"/>
              <a:t>级的大集成回归，推动</a:t>
            </a:r>
            <a:r>
              <a:rPr lang="en-US" altLang="zh-CN" dirty="0"/>
              <a:t>97%</a:t>
            </a:r>
            <a:r>
              <a:rPr lang="zh-CN" altLang="en-US" dirty="0"/>
              <a:t>的问题当天闭环，大幅降低修复定位成本。以稳定的主干拉出发布分支，进行增量的功能验证与精细化场景评测，实现</a:t>
            </a:r>
            <a:r>
              <a:rPr lang="en-US" altLang="zh-CN" dirty="0"/>
              <a:t>96%</a:t>
            </a:r>
            <a:r>
              <a:rPr lang="zh-CN" altLang="en-US" dirty="0"/>
              <a:t>的问题召回，也就是说只有</a:t>
            </a:r>
            <a:r>
              <a:rPr lang="en-US" altLang="zh-CN" dirty="0"/>
              <a:t>4%</a:t>
            </a:r>
            <a:r>
              <a:rPr lang="zh-CN" altLang="en-US" dirty="0"/>
              <a:t>的问题需要由下游道路测试去发现，大幅降低路上安全风险。为期两周的大规模路跑测试发现的问题进行闭环，将问题发现进一步前置。为了实现这一套流程，我们搭建了一个高效稳定的构建系统，将编译、测试等能力串联起来，同时构建一个全面高效的测试体系，将各种测试资源合理的分布在各个阶段</a:t>
            </a:r>
          </a:p>
        </p:txBody>
      </p:sp>
      <p:sp>
        <p:nvSpPr>
          <p:cNvPr id="4" name="灯片编号占位符 3"/>
          <p:cNvSpPr>
            <a:spLocks noGrp="1"/>
          </p:cNvSpPr>
          <p:nvPr>
            <p:ph type="sldNum" sz="quarter" idx="5"/>
          </p:nvPr>
        </p:nvSpPr>
        <p:spPr/>
        <p:txBody>
          <a:bodyPr/>
          <a:lstStyle/>
          <a:p>
            <a:fld id="{277E94B9-1F08-48DF-B7B6-E879767F1CA5}" type="slidenum">
              <a:rPr lang="zh-CN" altLang="en-US" smtClean="0"/>
              <a:pPr/>
              <a:t>16</a:t>
            </a:fld>
            <a:endParaRPr lang="zh-CN" altLang="en-US" dirty="0"/>
          </a:p>
        </p:txBody>
      </p:sp>
    </p:spTree>
    <p:extLst>
      <p:ext uri="{BB962C8B-B14F-4D97-AF65-F5344CB8AC3E}">
        <p14:creationId xmlns:p14="http://schemas.microsoft.com/office/powerpoint/2010/main" val="2009117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17</a:t>
            </a:fld>
            <a:endParaRPr lang="zh-CN" altLang="en-US"/>
          </a:p>
        </p:txBody>
      </p:sp>
    </p:spTree>
    <p:extLst>
      <p:ext uri="{BB962C8B-B14F-4D97-AF65-F5344CB8AC3E}">
        <p14:creationId xmlns:p14="http://schemas.microsoft.com/office/powerpoint/2010/main" val="41706879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18</a:t>
            </a:fld>
            <a:endParaRPr lang="zh-CN" altLang="en-US"/>
          </a:p>
        </p:txBody>
      </p:sp>
    </p:spTree>
    <p:extLst>
      <p:ext uri="{BB962C8B-B14F-4D97-AF65-F5344CB8AC3E}">
        <p14:creationId xmlns:p14="http://schemas.microsoft.com/office/powerpoint/2010/main" val="35351204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19</a:t>
            </a:fld>
            <a:endParaRPr lang="zh-CN" altLang="en-US"/>
          </a:p>
        </p:txBody>
      </p:sp>
    </p:spTree>
    <p:extLst>
      <p:ext uri="{BB962C8B-B14F-4D97-AF65-F5344CB8AC3E}">
        <p14:creationId xmlns:p14="http://schemas.microsoft.com/office/powerpoint/2010/main" val="3411899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测试验证系统是另外一个非常重要的组成。在大力推动自动化建设的同时，也在持续聚合测试能力。向研发提供完整的自测服务，提升其代码合入质量。对</a:t>
            </a:r>
            <a:r>
              <a:rPr lang="en-US" altLang="zh-CN" dirty="0"/>
              <a:t>QA</a:t>
            </a:r>
            <a:r>
              <a:rPr lang="zh-CN" altLang="en-US" dirty="0"/>
              <a:t>提供资源调度与报告管理能力，匹配自动化流水，部分实现完全无人值守的能力。目前测试服务平台已经聚合了所有自动化测试能力，并且覆盖所有的离线测试阶段，包括自测、</a:t>
            </a:r>
            <a:r>
              <a:rPr lang="en-US" altLang="zh-CN" dirty="0" err="1"/>
              <a:t>checkin</a:t>
            </a:r>
            <a:r>
              <a:rPr lang="zh-CN" altLang="en-US" dirty="0"/>
              <a:t>、</a:t>
            </a:r>
            <a:r>
              <a:rPr lang="en-US" altLang="zh-CN" dirty="0"/>
              <a:t>daily</a:t>
            </a:r>
            <a:r>
              <a:rPr lang="zh-CN" altLang="en-US" dirty="0"/>
              <a:t>、</a:t>
            </a:r>
            <a:r>
              <a:rPr lang="en-US" altLang="zh-CN" dirty="0" err="1"/>
              <a:t>rb</a:t>
            </a:r>
            <a:r>
              <a:rPr lang="zh-CN" altLang="en-US" dirty="0"/>
              <a:t>、模块测试、集成测试。自动化能力丰富之后，大量测试能力势必会堆积到单个测试环节。</a:t>
            </a:r>
          </a:p>
        </p:txBody>
      </p:sp>
      <p:sp>
        <p:nvSpPr>
          <p:cNvPr id="4" name="灯片编号占位符 3"/>
          <p:cNvSpPr>
            <a:spLocks noGrp="1"/>
          </p:cNvSpPr>
          <p:nvPr>
            <p:ph type="sldNum" sz="quarter" idx="5"/>
          </p:nvPr>
        </p:nvSpPr>
        <p:spPr/>
        <p:txBody>
          <a:bodyPr/>
          <a:lstStyle/>
          <a:p>
            <a:fld id="{277E94B9-1F08-48DF-B7B6-E879767F1CA5}" type="slidenum">
              <a:rPr lang="zh-CN" altLang="en-US" smtClean="0"/>
              <a:pPr/>
              <a:t>20</a:t>
            </a:fld>
            <a:endParaRPr lang="zh-CN" altLang="en-US" dirty="0"/>
          </a:p>
        </p:txBody>
      </p:sp>
    </p:spTree>
    <p:extLst>
      <p:ext uri="{BB962C8B-B14F-4D97-AF65-F5344CB8AC3E}">
        <p14:creationId xmlns:p14="http://schemas.microsoft.com/office/powerpoint/2010/main" val="2334226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根据业务自身特性选择自身的目标和权重</a:t>
            </a:r>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3</a:t>
            </a:fld>
            <a:endParaRPr lang="zh-CN" altLang="en-US"/>
          </a:p>
        </p:txBody>
      </p:sp>
    </p:spTree>
    <p:extLst>
      <p:ext uri="{BB962C8B-B14F-4D97-AF65-F5344CB8AC3E}">
        <p14:creationId xmlns:p14="http://schemas.microsoft.com/office/powerpoint/2010/main" val="23907417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buFont typeface="Wingdings" panose="05000000000000000000" pitchFamily="2" charset="2"/>
              <a:buNone/>
            </a:pPr>
            <a:endParaRPr lang="en-US" altLang="zh-CN" sz="2000" kern="1200" dirty="0">
              <a:solidFill>
                <a:schemeClr val="tx1"/>
              </a:solidFill>
              <a:latin typeface="+mj-ea"/>
              <a:ea typeface="+mn-ea"/>
              <a:cs typeface="+mn-cs"/>
            </a:endParaRPr>
          </a:p>
        </p:txBody>
      </p:sp>
      <p:sp>
        <p:nvSpPr>
          <p:cNvPr id="4" name="灯片编号占位符 3"/>
          <p:cNvSpPr>
            <a:spLocks noGrp="1"/>
          </p:cNvSpPr>
          <p:nvPr>
            <p:ph type="sldNum" sz="quarter" idx="10"/>
          </p:nvPr>
        </p:nvSpPr>
        <p:spPr/>
        <p:txBody>
          <a:bodyPr/>
          <a:lstStyle/>
          <a:p>
            <a:fld id="{E9035496-DBD9-4FB4-BFA0-D918E56AB620}" type="slidenum">
              <a:rPr lang="zh-CN" altLang="en-US" smtClean="0"/>
              <a:t>21</a:t>
            </a:fld>
            <a:endParaRPr lang="zh-CN" altLang="en-US"/>
          </a:p>
        </p:txBody>
      </p:sp>
    </p:spTree>
    <p:extLst>
      <p:ext uri="{BB962C8B-B14F-4D97-AF65-F5344CB8AC3E}">
        <p14:creationId xmlns:p14="http://schemas.microsoft.com/office/powerpoint/2010/main" val="3060010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4</a:t>
            </a:fld>
            <a:endParaRPr lang="zh-CN" altLang="en-US"/>
          </a:p>
        </p:txBody>
      </p:sp>
    </p:spTree>
    <p:extLst>
      <p:ext uri="{BB962C8B-B14F-4D97-AF65-F5344CB8AC3E}">
        <p14:creationId xmlns:p14="http://schemas.microsoft.com/office/powerpoint/2010/main" val="37505434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5</a:t>
            </a:fld>
            <a:endParaRPr lang="zh-CN" altLang="en-US"/>
          </a:p>
        </p:txBody>
      </p:sp>
    </p:spTree>
    <p:extLst>
      <p:ext uri="{BB962C8B-B14F-4D97-AF65-F5344CB8AC3E}">
        <p14:creationId xmlns:p14="http://schemas.microsoft.com/office/powerpoint/2010/main" val="762348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6</a:t>
            </a:fld>
            <a:endParaRPr lang="zh-CN" altLang="en-US"/>
          </a:p>
        </p:txBody>
      </p:sp>
    </p:spTree>
    <p:extLst>
      <p:ext uri="{BB962C8B-B14F-4D97-AF65-F5344CB8AC3E}">
        <p14:creationId xmlns:p14="http://schemas.microsoft.com/office/powerpoint/2010/main" val="383006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7</a:t>
            </a:fld>
            <a:endParaRPr lang="zh-CN" altLang="en-US"/>
          </a:p>
        </p:txBody>
      </p:sp>
    </p:spTree>
    <p:extLst>
      <p:ext uri="{BB962C8B-B14F-4D97-AF65-F5344CB8AC3E}">
        <p14:creationId xmlns:p14="http://schemas.microsoft.com/office/powerpoint/2010/main" val="42619569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8</a:t>
            </a:fld>
            <a:endParaRPr lang="zh-CN" altLang="en-US"/>
          </a:p>
        </p:txBody>
      </p:sp>
    </p:spTree>
    <p:extLst>
      <p:ext uri="{BB962C8B-B14F-4D97-AF65-F5344CB8AC3E}">
        <p14:creationId xmlns:p14="http://schemas.microsoft.com/office/powerpoint/2010/main" val="2725931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9</a:t>
            </a:fld>
            <a:endParaRPr lang="zh-CN" altLang="en-US"/>
          </a:p>
        </p:txBody>
      </p:sp>
    </p:spTree>
    <p:extLst>
      <p:ext uri="{BB962C8B-B14F-4D97-AF65-F5344CB8AC3E}">
        <p14:creationId xmlns:p14="http://schemas.microsoft.com/office/powerpoint/2010/main" val="3112907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幻灯片编号占位符 3"/>
          <p:cNvSpPr>
            <a:spLocks noGrp="1"/>
          </p:cNvSpPr>
          <p:nvPr>
            <p:ph type="sldNum" sz="quarter" idx="10"/>
          </p:nvPr>
        </p:nvSpPr>
        <p:spPr/>
        <p:txBody>
          <a:bodyPr/>
          <a:lstStyle/>
          <a:p>
            <a:fld id="{E9035496-DBD9-4FB4-BFA0-D918E56AB620}" type="slidenum">
              <a:rPr lang="zh-CN" altLang="en-US" smtClean="0"/>
              <a:t>10</a:t>
            </a:fld>
            <a:endParaRPr lang="zh-CN" altLang="en-US"/>
          </a:p>
        </p:txBody>
      </p:sp>
    </p:spTree>
    <p:extLst>
      <p:ext uri="{BB962C8B-B14F-4D97-AF65-F5344CB8AC3E}">
        <p14:creationId xmlns:p14="http://schemas.microsoft.com/office/powerpoint/2010/main" val="2906773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1.jpg"/><Relationship Id="rId4"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1191593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3262801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18605112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8" name="矩形 7"/>
          <p:cNvSpPr/>
          <p:nvPr userDrawn="1"/>
        </p:nvSpPr>
        <p:spPr>
          <a:xfrm>
            <a:off x="266944" y="5975740"/>
            <a:ext cx="11658112" cy="4928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50">
              <a:solidFill>
                <a:prstClr val="white"/>
              </a:solidFill>
              <a:latin typeface="微软雅黑" panose="020B0503020204020204" charset="-122"/>
              <a:ea typeface="微软雅黑" panose="020B0503020204020204" charset="-122"/>
              <a:sym typeface="微软雅黑" panose="020B0503020204020204" charset="-122"/>
            </a:endParaRPr>
          </a:p>
        </p:txBody>
      </p:sp>
      <p:pic>
        <p:nvPicPr>
          <p:cNvPr id="6" name="图片 5" descr="母版3.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矩形 3"/>
          <p:cNvSpPr/>
          <p:nvPr userDrawn="1"/>
        </p:nvSpPr>
        <p:spPr>
          <a:xfrm>
            <a:off x="0" y="0"/>
            <a:ext cx="4533900" cy="3098800"/>
          </a:xfrm>
          <a:prstGeom prst="rect">
            <a:avLst/>
          </a:prstGeom>
          <a:solidFill>
            <a:srgbClr val="FCFCF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909438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2">
    <p:spTree>
      <p:nvGrpSpPr>
        <p:cNvPr id="1" name=""/>
        <p:cNvGrpSpPr/>
        <p:nvPr/>
      </p:nvGrpSpPr>
      <p:grpSpPr>
        <a:xfrm>
          <a:off x="0" y="0"/>
          <a:ext cx="0" cy="0"/>
          <a:chOff x="0" y="0"/>
          <a:chExt cx="0" cy="0"/>
        </a:xfrm>
      </p:grpSpPr>
      <p:graphicFrame>
        <p:nvGraphicFramePr>
          <p:cNvPr id="9" name="对象 8" hidden="1"/>
          <p:cNvGraphicFramePr>
            <a:graphicFrameLocks noChangeAspect="1"/>
          </p:cNvGraphicFramePr>
          <p:nvPr userDrawn="1">
            <p:custDataLst>
              <p:tags r:id="rId1"/>
            </p:custDataLst>
            <p:extLst>
              <p:ext uri="{D42A27DB-BD31-4B8C-83A1-F6EECF244321}">
                <p14:modId xmlns:p14="http://schemas.microsoft.com/office/powerpoint/2010/main" val="271898117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9" name="对象 8" hidden="1"/>
                      <p:cNvPicPr/>
                      <p:nvPr/>
                    </p:nvPicPr>
                    <p:blipFill>
                      <a:blip r:embed="rId4"/>
                      <a:stretch>
                        <a:fillRect/>
                      </a:stretch>
                    </p:blipFill>
                    <p:spPr>
                      <a:xfrm>
                        <a:off x="1588" y="1588"/>
                        <a:ext cx="1587" cy="1587"/>
                      </a:xfrm>
                      <a:prstGeom prst="rect">
                        <a:avLst/>
                      </a:prstGeom>
                    </p:spPr>
                  </p:pic>
                </p:oleObj>
              </mc:Fallback>
            </mc:AlternateContent>
          </a:graphicData>
        </a:graphic>
      </p:graphicFrame>
      <p:pic>
        <p:nvPicPr>
          <p:cNvPr id="10" name="图片 9" descr="母版3.jpg"/>
          <p:cNvPicPr>
            <a:picLocks noChangeAspect="1"/>
          </p:cNvPicPr>
          <p:nvPr userDrawn="1"/>
        </p:nvPicPr>
        <p:blipFill rotWithShape="1">
          <a:blip r:embed="rId5">
            <a:clrChange>
              <a:clrFrom>
                <a:srgbClr val="F7F7F7"/>
              </a:clrFrom>
              <a:clrTo>
                <a:srgbClr val="F7F7F7">
                  <a:alpha val="0"/>
                </a:srgbClr>
              </a:clrTo>
            </a:clrChange>
            <a:extLst>
              <a:ext uri="{28A0092B-C50C-407E-A947-70E740481C1C}">
                <a14:useLocalDpi xmlns:a14="http://schemas.microsoft.com/office/drawing/2010/main" val="0"/>
              </a:ext>
            </a:extLst>
          </a:blip>
          <a:srcRect l="74166" t="7778" r="4375" b="84074"/>
          <a:stretch/>
        </p:blipFill>
        <p:spPr>
          <a:xfrm>
            <a:off x="9042400" y="533400"/>
            <a:ext cx="2616200" cy="558800"/>
          </a:xfrm>
          <a:prstGeom prst="rect">
            <a:avLst/>
          </a:prstGeom>
        </p:spPr>
      </p:pic>
      <p:sp>
        <p:nvSpPr>
          <p:cNvPr id="2" name="标题 1"/>
          <p:cNvSpPr>
            <a:spLocks noGrp="1"/>
          </p:cNvSpPr>
          <p:nvPr>
            <p:ph type="title"/>
          </p:nvPr>
        </p:nvSpPr>
        <p:spPr/>
        <p:txBody>
          <a:bodyPr/>
          <a:lstStyle>
            <a:lvl1pPr>
              <a:defRPr>
                <a:ea typeface="微软雅黑" panose="020B0503020204020204" charset="-122"/>
              </a:defRPr>
            </a:lvl1pPr>
          </a:lstStyle>
          <a:p>
            <a:r>
              <a:rPr lang="zh-CN" altLang="en-US"/>
              <a:t>单击此处编辑母版标题样式</a:t>
            </a:r>
          </a:p>
        </p:txBody>
      </p:sp>
      <p:sp>
        <p:nvSpPr>
          <p:cNvPr id="4" name="日期占位符 3"/>
          <p:cNvSpPr>
            <a:spLocks noGrp="1"/>
          </p:cNvSpPr>
          <p:nvPr>
            <p:ph type="dt" sz="half" idx="10"/>
          </p:nvPr>
        </p:nvSpPr>
        <p:spPr>
          <a:xfrm>
            <a:off x="609600" y="6356687"/>
            <a:ext cx="2844800" cy="365144"/>
          </a:xfrm>
          <a:prstGeom prst="rect">
            <a:avLst/>
          </a:prstGeom>
        </p:spPr>
        <p:txBody>
          <a:bodyPr/>
          <a:lstStyle>
            <a:lvl1pPr>
              <a:defRPr>
                <a:ea typeface="微软雅黑" panose="020B0503020204020204" charset="-122"/>
              </a:defRPr>
            </a:lvl1pPr>
          </a:lstStyle>
          <a:p>
            <a:fld id="{187AE7F8-1799-4FA4-AC6D-04B5D449B2C4}" type="datetime1">
              <a:rPr lang="zh-CN" altLang="en-US" smtClean="0">
                <a:solidFill>
                  <a:prstClr val="black">
                    <a:tint val="75000"/>
                  </a:prstClr>
                </a:solidFill>
              </a:rPr>
              <a:pPr/>
              <a:t>2022/10/28</a:t>
            </a:fld>
            <a:endParaRPr lang="zh-CN" altLang="en-US">
              <a:solidFill>
                <a:prstClr val="black">
                  <a:tint val="75000"/>
                </a:prstClr>
              </a:solidFill>
            </a:endParaRPr>
          </a:p>
        </p:txBody>
      </p:sp>
      <p:sp>
        <p:nvSpPr>
          <p:cNvPr id="5" name="页脚占位符 4"/>
          <p:cNvSpPr>
            <a:spLocks noGrp="1"/>
          </p:cNvSpPr>
          <p:nvPr>
            <p:ph type="ftr" sz="quarter" idx="11"/>
          </p:nvPr>
        </p:nvSpPr>
        <p:spPr>
          <a:xfrm>
            <a:off x="4165601" y="6356687"/>
            <a:ext cx="3860800" cy="365144"/>
          </a:xfrm>
          <a:prstGeom prst="rect">
            <a:avLst/>
          </a:prstGeom>
        </p:spPr>
        <p:txBody>
          <a:bodyPr/>
          <a:lstStyle>
            <a:lvl1pPr>
              <a:defRPr>
                <a:ea typeface="微软雅黑" panose="020B0503020204020204" charset="-122"/>
              </a:defRPr>
            </a:lvl1pPr>
          </a:lstStyle>
          <a:p>
            <a:r>
              <a:rPr lang="zh-CN" altLang="en-US" dirty="0">
                <a:solidFill>
                  <a:prstClr val="black">
                    <a:tint val="75000"/>
                  </a:prstClr>
                </a:solidFill>
              </a:rPr>
              <a:t>战略合作部</a:t>
            </a:r>
          </a:p>
        </p:txBody>
      </p:sp>
      <p:sp>
        <p:nvSpPr>
          <p:cNvPr id="6" name="灯片编号占位符 5"/>
          <p:cNvSpPr>
            <a:spLocks noGrp="1"/>
          </p:cNvSpPr>
          <p:nvPr>
            <p:ph type="sldNum" sz="quarter" idx="12"/>
          </p:nvPr>
        </p:nvSpPr>
        <p:spPr/>
        <p:txBody>
          <a:bodyPr/>
          <a:lstStyle>
            <a:lvl1pPr>
              <a:defRPr>
                <a:ea typeface="微软雅黑" panose="020B0503020204020204" charset="-122"/>
              </a:defRPr>
            </a:lvl1pPr>
          </a:lstStyle>
          <a:p>
            <a:fld id="{6CE2906C-1822-439C-9592-AB22BD010E33}"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830941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2813292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2149654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596722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181957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1254662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287336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1715339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00E21BE-08AA-4B17-96EF-589DFFC07D78}" type="datetimeFigureOut">
              <a:rPr lang="zh-CN" altLang="en-US" smtClean="0"/>
              <a:t>2022/10/28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2655319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10/28/22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9142E9-27CB-4FAA-80C0-4E80ECF9004F}" type="slidenum">
              <a:rPr lang="zh-CN" altLang="en-US" smtClean="0"/>
              <a:t>‹#›</a:t>
            </a:fld>
            <a:endParaRPr lang="zh-CN" altLang="en-US"/>
          </a:p>
        </p:txBody>
      </p:sp>
    </p:spTree>
    <p:extLst>
      <p:ext uri="{BB962C8B-B14F-4D97-AF65-F5344CB8AC3E}">
        <p14:creationId xmlns:p14="http://schemas.microsoft.com/office/powerpoint/2010/main" val="532915014"/>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link.jianshu.com/?t=http://book.51cto.com/art/201406/442352.htm" TargetMode="External"/><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8" Type="http://schemas.openxmlformats.org/officeDocument/2006/relationships/image" Target="../media/image25.tiff"/><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23.tiff"/><Relationship Id="rId5" Type="http://schemas.openxmlformats.org/officeDocument/2006/relationships/image" Target="../media/image22.tiff"/><Relationship Id="rId4" Type="http://schemas.openxmlformats.org/officeDocument/2006/relationships/image" Target="../media/image21.tiff"/></Relationships>
</file>

<file path=ppt/slides/_rels/slide1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9.xml"/><Relationship Id="rId1" Type="http://schemas.openxmlformats.org/officeDocument/2006/relationships/slideLayout" Target="../slideLayouts/slideLayout12.xml"/><Relationship Id="rId5" Type="http://schemas.openxmlformats.org/officeDocument/2006/relationships/image" Target="../media/image31.png"/><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emf"/><Relationship Id="rId4" Type="http://schemas.openxmlformats.org/officeDocument/2006/relationships/image" Target="../media/image9.jpeg"/><Relationship Id="rId9" Type="http://schemas.openxmlformats.org/officeDocument/2006/relationships/image" Target="../media/image14.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emf"/><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emf"/><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283266" y="4594844"/>
            <a:ext cx="7717342" cy="513346"/>
          </a:xfrm>
          <a:prstGeom prst="rect">
            <a:avLst/>
          </a:prstGeom>
          <a:noFill/>
        </p:spPr>
        <p:txBody>
          <a:bodyPr wrap="square" rtlCol="0">
            <a:spAutoFit/>
          </a:bodyPr>
          <a:lstStyle/>
          <a:p>
            <a:pPr algn="ctr" defTabSz="1042524"/>
            <a:r>
              <a:rPr lang="en-US" altLang="zh-CN" sz="2736" dirty="0">
                <a:solidFill>
                  <a:prstClr val="white">
                    <a:lumMod val="50000"/>
                  </a:prstClr>
                </a:solidFill>
                <a:latin typeface="微软雅黑" panose="020B0503020204020204" pitchFamily="34" charset="-122"/>
                <a:ea typeface="微软雅黑" panose="020B0503020204020204" pitchFamily="34" charset="-122"/>
                <a:cs typeface="Arial" pitchFamily="34" charset="0"/>
              </a:rPr>
              <a:t>ASD</a:t>
            </a:r>
            <a:r>
              <a:rPr lang="zh-CN" altLang="en-US" sz="2736" dirty="0">
                <a:solidFill>
                  <a:prstClr val="white">
                    <a:lumMod val="50000"/>
                  </a:prstClr>
                </a:solidFill>
                <a:latin typeface="微软雅黑" panose="020B0503020204020204" pitchFamily="34" charset="-122"/>
                <a:ea typeface="微软雅黑" panose="020B0503020204020204" pitchFamily="34" charset="-122"/>
                <a:cs typeface="Arial" pitchFamily="34" charset="0"/>
              </a:rPr>
              <a:t>  </a:t>
            </a:r>
            <a:r>
              <a:rPr lang="en-US" altLang="zh-CN" sz="2736" dirty="0">
                <a:solidFill>
                  <a:prstClr val="white">
                    <a:lumMod val="50000"/>
                  </a:prstClr>
                </a:solidFill>
                <a:latin typeface="微软雅黑" panose="020B0503020204020204" pitchFamily="34" charset="-122"/>
                <a:ea typeface="微软雅黑" panose="020B0503020204020204" pitchFamily="34" charset="-122"/>
                <a:cs typeface="Arial" pitchFamily="34" charset="0"/>
              </a:rPr>
              <a:t>|</a:t>
            </a:r>
            <a:r>
              <a:rPr lang="zh-CN" altLang="en-US" sz="2736" dirty="0">
                <a:solidFill>
                  <a:prstClr val="white">
                    <a:lumMod val="50000"/>
                  </a:prstClr>
                </a:solidFill>
                <a:latin typeface="微软雅黑" panose="020B0503020204020204" pitchFamily="34" charset="-122"/>
                <a:ea typeface="微软雅黑" panose="020B0503020204020204" pitchFamily="34" charset="-122"/>
                <a:cs typeface="Arial" pitchFamily="34" charset="0"/>
              </a:rPr>
              <a:t>  陈潜</a:t>
            </a:r>
            <a:endParaRPr lang="en-US" altLang="zh-CN" sz="2736" dirty="0">
              <a:solidFill>
                <a:prstClr val="white">
                  <a:lumMod val="50000"/>
                </a:prstClr>
              </a:solidFill>
              <a:latin typeface="微软雅黑" panose="020B0503020204020204" pitchFamily="34" charset="-122"/>
              <a:ea typeface="微软雅黑" panose="020B0503020204020204" pitchFamily="34" charset="-122"/>
              <a:cs typeface="Arial" pitchFamily="34" charset="0"/>
            </a:endParaRPr>
          </a:p>
        </p:txBody>
      </p:sp>
      <p:sp>
        <p:nvSpPr>
          <p:cNvPr id="8" name="TextBox 7"/>
          <p:cNvSpPr txBox="1"/>
          <p:nvPr/>
        </p:nvSpPr>
        <p:spPr>
          <a:xfrm>
            <a:off x="2161202" y="2638014"/>
            <a:ext cx="8293667" cy="2394502"/>
          </a:xfrm>
          <a:prstGeom prst="rect">
            <a:avLst/>
          </a:prstGeom>
          <a:noFill/>
        </p:spPr>
        <p:txBody>
          <a:bodyPr wrap="square" rtlCol="0">
            <a:spAutoFit/>
          </a:bodyPr>
          <a:lstStyle/>
          <a:p>
            <a:pPr algn="ctr" defTabSz="1042524">
              <a:spcBef>
                <a:spcPct val="20000"/>
              </a:spcBef>
              <a:buClr>
                <a:srgbClr val="2318DE"/>
              </a:buClr>
              <a:buSzPct val="150000"/>
            </a:pPr>
            <a:r>
              <a:rPr lang="en-US" altLang="zh-CN" sz="4400" b="1" kern="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anose="020B0604020202020204" pitchFamily="34" charset="-122"/>
              </a:rPr>
              <a:t>ASD</a:t>
            </a:r>
            <a:r>
              <a:rPr lang="zh-CN" altLang="en-US" sz="4400" b="1" kern="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anose="020B0604020202020204" pitchFamily="34" charset="-122"/>
              </a:rPr>
              <a:t>工程效能分享交流</a:t>
            </a:r>
            <a:endParaRPr lang="en-US" altLang="zh-CN" sz="4400" b="1" kern="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anose="020B0604020202020204" pitchFamily="34" charset="-122"/>
            </a:endParaRPr>
          </a:p>
          <a:p>
            <a:pPr algn="ctr" defTabSz="1042524">
              <a:spcBef>
                <a:spcPct val="20000"/>
              </a:spcBef>
              <a:buClr>
                <a:srgbClr val="2318DE"/>
              </a:buClr>
              <a:buSzPct val="150000"/>
            </a:pPr>
            <a:endParaRPr lang="en-US" altLang="zh-CN" sz="4400" b="1" kern="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anose="020B0604020202020204" pitchFamily="34" charset="-122"/>
            </a:endParaRPr>
          </a:p>
          <a:p>
            <a:pPr algn="ctr" defTabSz="1042524">
              <a:spcBef>
                <a:spcPct val="20000"/>
              </a:spcBef>
              <a:buClr>
                <a:srgbClr val="2318DE"/>
              </a:buClr>
              <a:buSzPct val="150000"/>
            </a:pPr>
            <a:endParaRPr lang="en-US" altLang="zh-CN" sz="4400" b="1" kern="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anose="020B0604020202020204" pitchFamily="34" charset="-122"/>
            </a:endParaRPr>
          </a:p>
        </p:txBody>
      </p:sp>
    </p:spTree>
    <p:extLst>
      <p:ext uri="{BB962C8B-B14F-4D97-AF65-F5344CB8AC3E}">
        <p14:creationId xmlns:p14="http://schemas.microsoft.com/office/powerpoint/2010/main" val="1738896345"/>
      </p:ext>
    </p:extLst>
  </p:cSld>
  <p:clrMapOvr>
    <a:masterClrMapping/>
  </p:clrMapOvr>
  <mc:AlternateContent xmlns:mc="http://schemas.openxmlformats.org/markup-compatibility/2006" xmlns:p14="http://schemas.microsoft.com/office/powerpoint/2010/main">
    <mc:Choice Requires="p14">
      <p:transition spd="slow" p14:dur="2000" advTm="9867"/>
    </mc:Choice>
    <mc:Fallback xmlns="">
      <p:transition spd="slow" advTm="986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敏捷迭代</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按产品组建跨角色的敏捷组织</a:t>
              </a:r>
              <a:endParaRPr lang="en-US" altLang="zh-CN" b="1" dirty="0">
                <a:latin typeface="Microsoft YaHei" panose="020B0503020204020204" pitchFamily="34" charset="-122"/>
                <a:ea typeface="Microsoft YaHei" panose="020B0503020204020204" pitchFamily="34" charset="-122"/>
              </a:endParaRPr>
            </a:p>
          </p:txBody>
        </p:sp>
      </p:grpSp>
      <p:sp>
        <p:nvSpPr>
          <p:cNvPr id="3" name="文本框 2">
            <a:extLst>
              <a:ext uri="{FF2B5EF4-FFF2-40B4-BE49-F238E27FC236}">
                <a16:creationId xmlns:a16="http://schemas.microsoft.com/office/drawing/2014/main" id="{072E928C-4FA4-23DB-2713-F5A529ABE17C}"/>
              </a:ext>
            </a:extLst>
          </p:cNvPr>
          <p:cNvSpPr txBox="1"/>
          <p:nvPr/>
        </p:nvSpPr>
        <p:spPr>
          <a:xfrm>
            <a:off x="283117" y="1199378"/>
            <a:ext cx="4545361" cy="53987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b="1" dirty="0">
                <a:latin typeface="Microsoft YaHei" panose="020B0503020204020204" pitchFamily="34" charset="-122"/>
                <a:ea typeface="Microsoft YaHei" panose="020B0503020204020204" pitchFamily="34" charset="-122"/>
              </a:rPr>
              <a:t>Why</a:t>
            </a:r>
          </a:p>
          <a:p>
            <a:pPr marL="742950" lvl="1" indent="-285750">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以用户价值为中心交付完整的功能</a:t>
            </a:r>
          </a:p>
          <a:p>
            <a:pPr marL="742950" lvl="1" indent="-285750">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减少依赖，团队成员共同为业务目标负责</a:t>
            </a:r>
          </a:p>
          <a:p>
            <a:pPr marL="742950" lvl="1" indent="-285750">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简化的计划</a:t>
            </a:r>
          </a:p>
          <a:p>
            <a:pPr marL="742950" lvl="1" indent="-285750">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高效的沟通</a:t>
            </a:r>
          </a:p>
          <a:p>
            <a:pPr marL="742950" lvl="1" indent="-285750">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加快产品上市时间</a:t>
            </a:r>
          </a:p>
          <a:p>
            <a:pPr marL="285750" indent="-285750">
              <a:lnSpc>
                <a:spcPct val="150000"/>
              </a:lnSpc>
              <a:buFont typeface="Arial" panose="020B0604020202020204" pitchFamily="34" charset="0"/>
              <a:buChar char="•"/>
            </a:pPr>
            <a:endParaRPr lang="en-US" altLang="zh-CN" b="1"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人员建议</a:t>
            </a:r>
          </a:p>
          <a:p>
            <a:pPr marL="742950" lvl="1" indent="-285750">
              <a:lnSpc>
                <a:spcPct val="150000"/>
              </a:lnSpc>
              <a:buFont typeface="Arial" panose="020B0604020202020204" pitchFamily="34" charset="0"/>
              <a:buChar char="•"/>
            </a:pPr>
            <a:r>
              <a:rPr lang="en-US" altLang="zh-CN" sz="1600" dirty="0">
                <a:latin typeface="Microsoft YaHei" panose="020B0503020204020204" pitchFamily="34" charset="-122"/>
                <a:ea typeface="Microsoft YaHei" panose="020B0503020204020204" pitchFamily="34" charset="-122"/>
              </a:rPr>
              <a:t>5~11</a:t>
            </a:r>
            <a:r>
              <a:rPr lang="zh-CN" altLang="en-US" sz="1600" dirty="0">
                <a:latin typeface="Microsoft YaHei" panose="020B0503020204020204" pitchFamily="34" charset="-122"/>
                <a:ea typeface="Microsoft YaHei" panose="020B0503020204020204" pitchFamily="34" charset="-122"/>
              </a:rPr>
              <a:t>人，虚拟团队</a:t>
            </a:r>
          </a:p>
          <a:p>
            <a:pPr marL="742950" lvl="1" indent="-285750">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覆盖端到端实现产品功能全角色</a:t>
            </a:r>
            <a:endParaRPr lang="en-US" altLang="zh-CN" sz="1600" dirty="0">
              <a:latin typeface="Microsoft YaHei" panose="020B0503020204020204" pitchFamily="34" charset="-122"/>
              <a:ea typeface="Microsoft YaHei" panose="020B0503020204020204" pitchFamily="34" charset="-122"/>
            </a:endParaRPr>
          </a:p>
          <a:p>
            <a:pPr marL="742950" lvl="1" indent="-285750">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尽量避免一个人在两个团队中同时肩负职责</a:t>
            </a:r>
            <a:endParaRPr lang="en-US" altLang="zh-CN" sz="1600" dirty="0">
              <a:latin typeface="Microsoft YaHei" panose="020B0503020204020204" pitchFamily="34" charset="-122"/>
              <a:ea typeface="Microsoft YaHei" panose="020B0503020204020204" pitchFamily="34" charset="-122"/>
            </a:endParaRPr>
          </a:p>
          <a:p>
            <a:pPr>
              <a:lnSpc>
                <a:spcPct val="150000"/>
              </a:lnSpc>
            </a:pPr>
            <a:endParaRPr lang="zh-CN" altLang="en-US" b="1" dirty="0">
              <a:latin typeface="Microsoft YaHei" panose="020B0503020204020204" pitchFamily="34" charset="-122"/>
              <a:ea typeface="Microsoft YaHei" panose="020B0503020204020204" pitchFamily="34" charset="-122"/>
            </a:endParaRPr>
          </a:p>
        </p:txBody>
      </p:sp>
      <p:pic>
        <p:nvPicPr>
          <p:cNvPr id="4" name="图片 3">
            <a:extLst>
              <a:ext uri="{FF2B5EF4-FFF2-40B4-BE49-F238E27FC236}">
                <a16:creationId xmlns:a16="http://schemas.microsoft.com/office/drawing/2014/main" id="{C4AA71E0-4ED2-5C22-FE3A-869FC6BBE718}"/>
              </a:ext>
            </a:extLst>
          </p:cNvPr>
          <p:cNvPicPr>
            <a:picLocks noChangeAspect="1"/>
          </p:cNvPicPr>
          <p:nvPr/>
        </p:nvPicPr>
        <p:blipFill>
          <a:blip r:embed="rId3"/>
          <a:stretch>
            <a:fillRect/>
          </a:stretch>
        </p:blipFill>
        <p:spPr>
          <a:xfrm>
            <a:off x="5843239" y="1199378"/>
            <a:ext cx="5854390" cy="5096670"/>
          </a:xfrm>
          <a:prstGeom prst="rect">
            <a:avLst/>
          </a:prstGeom>
        </p:spPr>
      </p:pic>
    </p:spTree>
    <p:extLst>
      <p:ext uri="{BB962C8B-B14F-4D97-AF65-F5344CB8AC3E}">
        <p14:creationId xmlns:p14="http://schemas.microsoft.com/office/powerpoint/2010/main" val="2180456761"/>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敏捷迭代</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敏捷组织建立</a:t>
              </a:r>
              <a:endParaRPr lang="en-US" altLang="zh-CN" b="1" dirty="0">
                <a:latin typeface="Microsoft YaHei" panose="020B0503020204020204" pitchFamily="34" charset="-122"/>
                <a:ea typeface="Microsoft YaHei" panose="020B0503020204020204" pitchFamily="34" charset="-122"/>
              </a:endParaRPr>
            </a:p>
          </p:txBody>
        </p:sp>
      </p:grpSp>
      <p:grpSp>
        <p:nvGrpSpPr>
          <p:cNvPr id="38" name="组合 37">
            <a:extLst>
              <a:ext uri="{FF2B5EF4-FFF2-40B4-BE49-F238E27FC236}">
                <a16:creationId xmlns:a16="http://schemas.microsoft.com/office/drawing/2014/main" id="{CCD7A834-14FA-2985-F13D-6A1AE73C911C}"/>
              </a:ext>
            </a:extLst>
          </p:cNvPr>
          <p:cNvGrpSpPr/>
          <p:nvPr/>
        </p:nvGrpSpPr>
        <p:grpSpPr>
          <a:xfrm>
            <a:off x="4764487" y="1163226"/>
            <a:ext cx="6916947" cy="5585592"/>
            <a:chOff x="3969144" y="984979"/>
            <a:chExt cx="6916947" cy="5585592"/>
          </a:xfrm>
        </p:grpSpPr>
        <p:sp>
          <p:nvSpPr>
            <p:cNvPr id="2" name="矩形 1">
              <a:extLst>
                <a:ext uri="{FF2B5EF4-FFF2-40B4-BE49-F238E27FC236}">
                  <a16:creationId xmlns:a16="http://schemas.microsoft.com/office/drawing/2014/main" id="{BB8261FB-8DAC-F909-C2C2-87EB953F0A32}"/>
                </a:ext>
              </a:extLst>
            </p:cNvPr>
            <p:cNvSpPr/>
            <p:nvPr/>
          </p:nvSpPr>
          <p:spPr>
            <a:xfrm>
              <a:off x="3969144" y="984979"/>
              <a:ext cx="6916947" cy="5585592"/>
            </a:xfrm>
            <a:prstGeom prst="rect">
              <a:avLst/>
            </a:prstGeom>
            <a:noFill/>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0F1C7826-A556-FC5E-4B89-D451C9C9402D}"/>
                </a:ext>
              </a:extLst>
            </p:cNvPr>
            <p:cNvSpPr/>
            <p:nvPr/>
          </p:nvSpPr>
          <p:spPr>
            <a:xfrm>
              <a:off x="9838214" y="2986798"/>
              <a:ext cx="693911" cy="25838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dirty="0">
                  <a:solidFill>
                    <a:schemeClr val="bg1"/>
                  </a:solidFill>
                  <a:latin typeface="微软雅黑" panose="020B0503020204020204" pitchFamily="34" charset="-122"/>
                  <a:ea typeface="微软雅黑" panose="020B0503020204020204" pitchFamily="34" charset="-122"/>
                </a:rPr>
                <a:t>敏捷</a:t>
              </a:r>
              <a:endParaRPr lang="en-US" altLang="zh-CN" dirty="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共计</a:t>
              </a:r>
              <a:endParaRPr lang="en-US" altLang="zh-CN" dirty="0">
                <a:latin typeface="微软雅黑" panose="020B0503020204020204" pitchFamily="34" charset="-122"/>
                <a:ea typeface="微软雅黑" panose="020B0503020204020204" pitchFamily="34" charset="-122"/>
              </a:endParaRPr>
            </a:p>
            <a:p>
              <a:pPr algn="ct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人</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4F0E58AF-25CE-BEBE-2F18-308C18B114DE}"/>
                </a:ext>
              </a:extLst>
            </p:cNvPr>
            <p:cNvSpPr txBox="1"/>
            <p:nvPr/>
          </p:nvSpPr>
          <p:spPr>
            <a:xfrm>
              <a:off x="4415405" y="2167736"/>
              <a:ext cx="1658244"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人机共驾域</a:t>
              </a:r>
            </a:p>
          </p:txBody>
        </p:sp>
        <p:sp>
          <p:nvSpPr>
            <p:cNvPr id="5" name="文本框 4">
              <a:extLst>
                <a:ext uri="{FF2B5EF4-FFF2-40B4-BE49-F238E27FC236}">
                  <a16:creationId xmlns:a16="http://schemas.microsoft.com/office/drawing/2014/main" id="{35CE16FF-1B9F-0018-ACCF-87B39175E7E8}"/>
                </a:ext>
              </a:extLst>
            </p:cNvPr>
            <p:cNvSpPr txBox="1"/>
            <p:nvPr/>
          </p:nvSpPr>
          <p:spPr>
            <a:xfrm>
              <a:off x="7536515" y="2176045"/>
              <a:ext cx="1370599"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专业导航</a:t>
              </a:r>
            </a:p>
          </p:txBody>
        </p:sp>
        <p:sp>
          <p:nvSpPr>
            <p:cNvPr id="6" name="文本框 5">
              <a:extLst>
                <a:ext uri="{FF2B5EF4-FFF2-40B4-BE49-F238E27FC236}">
                  <a16:creationId xmlns:a16="http://schemas.microsoft.com/office/drawing/2014/main" id="{1B8C5B56-3344-6D2B-7155-D4876A4F7BA2}"/>
                </a:ext>
              </a:extLst>
            </p:cNvPr>
            <p:cNvSpPr txBox="1"/>
            <p:nvPr/>
          </p:nvSpPr>
          <p:spPr>
            <a:xfrm>
              <a:off x="4188876" y="2569396"/>
              <a:ext cx="806286"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数据域</a:t>
              </a:r>
            </a:p>
          </p:txBody>
        </p:sp>
        <p:sp>
          <p:nvSpPr>
            <p:cNvPr id="7" name="文本框 6">
              <a:extLst>
                <a:ext uri="{FF2B5EF4-FFF2-40B4-BE49-F238E27FC236}">
                  <a16:creationId xmlns:a16="http://schemas.microsoft.com/office/drawing/2014/main" id="{E04FEBE1-79FA-6052-17A2-4712EF953BF6}"/>
                </a:ext>
              </a:extLst>
            </p:cNvPr>
            <p:cNvSpPr txBox="1"/>
            <p:nvPr/>
          </p:nvSpPr>
          <p:spPr>
            <a:xfrm>
              <a:off x="4988791" y="2586199"/>
              <a:ext cx="1168576" cy="307777"/>
            </a:xfrm>
            <a:prstGeom prst="rect">
              <a:avLst/>
            </a:prstGeom>
            <a:noFill/>
          </p:spPr>
          <p:txBody>
            <a:bodyPr wrap="square" rtlCol="0">
              <a:spAutoFit/>
            </a:bodyPr>
            <a:lstStyle/>
            <a:p>
              <a:r>
                <a:rPr lang="zh-CN" altLang="en-US" sz="1400" dirty="0">
                  <a:latin typeface="微软雅黑" panose="020B0503020204020204" pitchFamily="34" charset="-122"/>
                  <a:ea typeface="微软雅黑" panose="020B0503020204020204" pitchFamily="34" charset="-122"/>
                </a:rPr>
                <a:t>渲染引擎域</a:t>
              </a:r>
            </a:p>
          </p:txBody>
        </p:sp>
        <p:sp>
          <p:nvSpPr>
            <p:cNvPr id="9" name="文本框 8">
              <a:extLst>
                <a:ext uri="{FF2B5EF4-FFF2-40B4-BE49-F238E27FC236}">
                  <a16:creationId xmlns:a16="http://schemas.microsoft.com/office/drawing/2014/main" id="{C2F403D6-6B25-3867-2C53-4D32F3E004AE}"/>
                </a:ext>
              </a:extLst>
            </p:cNvPr>
            <p:cNvSpPr txBox="1"/>
            <p:nvPr/>
          </p:nvSpPr>
          <p:spPr>
            <a:xfrm>
              <a:off x="7980189" y="2628656"/>
              <a:ext cx="990731" cy="307777"/>
            </a:xfrm>
            <a:prstGeom prst="rect">
              <a:avLst/>
            </a:prstGeom>
            <a:noFill/>
          </p:spPr>
          <p:txBody>
            <a:bodyPr wrap="square" rtlCol="0">
              <a:spAutoFit/>
            </a:bodyPr>
            <a:lstStyle/>
            <a:p>
              <a:r>
                <a:rPr lang="en-US" altLang="zh-CN" sz="1400" dirty="0">
                  <a:latin typeface="微软雅黑" panose="020B0503020204020204" pitchFamily="34" charset="-122"/>
                  <a:ea typeface="微软雅黑" panose="020B0503020204020204" pitchFamily="34" charset="-122"/>
                </a:rPr>
                <a:t>APP</a:t>
              </a:r>
              <a:r>
                <a:rPr lang="zh-CN" altLang="en-US" sz="1400" dirty="0">
                  <a:latin typeface="微软雅黑" panose="020B0503020204020204" pitchFamily="34" charset="-122"/>
                  <a:ea typeface="微软雅黑" panose="020B0503020204020204" pitchFamily="34" charset="-122"/>
                </a:rPr>
                <a:t>端域</a:t>
              </a:r>
            </a:p>
          </p:txBody>
        </p:sp>
        <p:sp>
          <p:nvSpPr>
            <p:cNvPr id="10" name="文本框 9">
              <a:extLst>
                <a:ext uri="{FF2B5EF4-FFF2-40B4-BE49-F238E27FC236}">
                  <a16:creationId xmlns:a16="http://schemas.microsoft.com/office/drawing/2014/main" id="{74F6BFD6-CFF7-8CEF-DFC4-EAAFE98C5EAC}"/>
                </a:ext>
              </a:extLst>
            </p:cNvPr>
            <p:cNvSpPr txBox="1"/>
            <p:nvPr/>
          </p:nvSpPr>
          <p:spPr>
            <a:xfrm>
              <a:off x="9810088" y="2638937"/>
              <a:ext cx="1044487" cy="307777"/>
            </a:xfrm>
            <a:prstGeom prst="rect">
              <a:avLst/>
            </a:prstGeom>
            <a:noFill/>
          </p:spPr>
          <p:txBody>
            <a:bodyPr wrap="square" rtlCol="0">
              <a:spAutoFit/>
            </a:bodyPr>
            <a:lstStyle/>
            <a:p>
              <a:r>
                <a:rPr lang="zh-CN" altLang="en-US" sz="1400" dirty="0">
                  <a:latin typeface="微软雅黑" panose="020B0503020204020204" pitchFamily="34" charset="-122"/>
                  <a:ea typeface="微软雅黑" panose="020B0503020204020204" pitchFamily="34" charset="-122"/>
                </a:rPr>
                <a:t>性能域</a:t>
              </a:r>
            </a:p>
          </p:txBody>
        </p:sp>
        <p:sp>
          <p:nvSpPr>
            <p:cNvPr id="11" name="矩形 10">
              <a:extLst>
                <a:ext uri="{FF2B5EF4-FFF2-40B4-BE49-F238E27FC236}">
                  <a16:creationId xmlns:a16="http://schemas.microsoft.com/office/drawing/2014/main" id="{2B7567EB-3C8C-6EE6-4E06-C268F7BFEF51}"/>
                </a:ext>
              </a:extLst>
            </p:cNvPr>
            <p:cNvSpPr/>
            <p:nvPr/>
          </p:nvSpPr>
          <p:spPr>
            <a:xfrm>
              <a:off x="4188876" y="5794858"/>
              <a:ext cx="6495876" cy="5060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dirty="0">
                  <a:solidFill>
                    <a:schemeClr val="bg1"/>
                  </a:solidFill>
                  <a:latin typeface="微软雅黑" panose="020B0503020204020204" pitchFamily="34" charset="-122"/>
                  <a:ea typeface="微软雅黑" panose="020B0503020204020204" pitchFamily="34" charset="-122"/>
                </a:rPr>
                <a:t>工程效能核心组 </a:t>
              </a:r>
              <a:r>
                <a:rPr lang="en-US" altLang="zh-CN" dirty="0">
                  <a:solidFill>
                    <a:schemeClr val="bg1"/>
                  </a:solidFill>
                  <a:latin typeface="微软雅黑" panose="020B0503020204020204" pitchFamily="34" charset="-122"/>
                  <a:ea typeface="微软雅黑" panose="020B0503020204020204" pitchFamily="34" charset="-122"/>
                </a:rPr>
                <a:t>15</a:t>
              </a:r>
              <a:r>
                <a:rPr lang="zh-CN" altLang="en-US" dirty="0">
                  <a:solidFill>
                    <a:schemeClr val="bg1"/>
                  </a:solidFill>
                  <a:latin typeface="微软雅黑" panose="020B0503020204020204" pitchFamily="34" charset="-122"/>
                  <a:ea typeface="微软雅黑" panose="020B0503020204020204" pitchFamily="34" charset="-122"/>
                </a:rPr>
                <a:t>人</a:t>
              </a:r>
            </a:p>
          </p:txBody>
        </p:sp>
        <p:sp>
          <p:nvSpPr>
            <p:cNvPr id="12" name="文本框 11">
              <a:extLst>
                <a:ext uri="{FF2B5EF4-FFF2-40B4-BE49-F238E27FC236}">
                  <a16:creationId xmlns:a16="http://schemas.microsoft.com/office/drawing/2014/main" id="{9945FF7B-A20D-60E5-ECA2-C5C224E40A8D}"/>
                </a:ext>
              </a:extLst>
            </p:cNvPr>
            <p:cNvSpPr txBox="1"/>
            <p:nvPr/>
          </p:nvSpPr>
          <p:spPr>
            <a:xfrm>
              <a:off x="5292405" y="1510933"/>
              <a:ext cx="3027971"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人机共驾地图</a:t>
              </a:r>
              <a:r>
                <a:rPr lang="en-US" altLang="zh-CN" dirty="0">
                  <a:latin typeface="微软雅黑" panose="020B0503020204020204" pitchFamily="34" charset="-122"/>
                  <a:ea typeface="微软雅黑" panose="020B0503020204020204" pitchFamily="34" charset="-122"/>
                </a:rPr>
                <a:t>6.0 </a:t>
              </a:r>
              <a:r>
                <a:rPr lang="zh-CN" altLang="en-US" dirty="0">
                  <a:latin typeface="微软雅黑" panose="020B0503020204020204" pitchFamily="34" charset="-122"/>
                  <a:ea typeface="微软雅黑" panose="020B0503020204020204" pitchFamily="34" charset="-122"/>
                </a:rPr>
                <a:t>项目组</a:t>
              </a:r>
            </a:p>
          </p:txBody>
        </p:sp>
        <p:sp>
          <p:nvSpPr>
            <p:cNvPr id="13" name="右中括号 12">
              <a:extLst>
                <a:ext uri="{FF2B5EF4-FFF2-40B4-BE49-F238E27FC236}">
                  <a16:creationId xmlns:a16="http://schemas.microsoft.com/office/drawing/2014/main" id="{66E8AE71-6336-BF44-6FE7-2CB3D7904AFD}"/>
                </a:ext>
              </a:extLst>
            </p:cNvPr>
            <p:cNvSpPr/>
            <p:nvPr/>
          </p:nvSpPr>
          <p:spPr>
            <a:xfrm rot="16200000">
              <a:off x="6666776" y="148773"/>
              <a:ext cx="124108" cy="3837111"/>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右中括号 13">
              <a:extLst>
                <a:ext uri="{FF2B5EF4-FFF2-40B4-BE49-F238E27FC236}">
                  <a16:creationId xmlns:a16="http://schemas.microsoft.com/office/drawing/2014/main" id="{89741353-F5A5-C5FF-A976-EBC966558211}"/>
                </a:ext>
              </a:extLst>
            </p:cNvPr>
            <p:cNvSpPr/>
            <p:nvPr/>
          </p:nvSpPr>
          <p:spPr>
            <a:xfrm rot="16200000">
              <a:off x="4888009" y="2066066"/>
              <a:ext cx="185743" cy="1035621"/>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右中括号 14">
              <a:extLst>
                <a:ext uri="{FF2B5EF4-FFF2-40B4-BE49-F238E27FC236}">
                  <a16:creationId xmlns:a16="http://schemas.microsoft.com/office/drawing/2014/main" id="{EDD1517E-B0ED-3CFD-114E-329E80F65BD1}"/>
                </a:ext>
              </a:extLst>
            </p:cNvPr>
            <p:cNvSpPr/>
            <p:nvPr/>
          </p:nvSpPr>
          <p:spPr>
            <a:xfrm rot="16200000">
              <a:off x="8192898" y="815116"/>
              <a:ext cx="126724" cy="3472697"/>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cxnSp>
          <p:nvCxnSpPr>
            <p:cNvPr id="16" name="直接连接符 36">
              <a:extLst>
                <a:ext uri="{FF2B5EF4-FFF2-40B4-BE49-F238E27FC236}">
                  <a16:creationId xmlns:a16="http://schemas.microsoft.com/office/drawing/2014/main" id="{C25EF1A8-ADAC-549B-3061-480E2189B3C9}"/>
                </a:ext>
              </a:extLst>
            </p:cNvPr>
            <p:cNvCxnSpPr>
              <a:cxnSpLocks/>
            </p:cNvCxnSpPr>
            <p:nvPr/>
          </p:nvCxnSpPr>
          <p:spPr>
            <a:xfrm>
              <a:off x="6189175" y="1897797"/>
              <a:ext cx="0" cy="132917"/>
            </a:xfrm>
            <a:prstGeom prst="line">
              <a:avLst/>
            </a:prstGeom>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40F456FD-00D3-5520-577B-4B743AAEB213}"/>
                </a:ext>
              </a:extLst>
            </p:cNvPr>
            <p:cNvSpPr txBox="1"/>
            <p:nvPr/>
          </p:nvSpPr>
          <p:spPr>
            <a:xfrm>
              <a:off x="4415405" y="2169870"/>
              <a:ext cx="1658244"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人机共驾域</a:t>
              </a:r>
            </a:p>
          </p:txBody>
        </p:sp>
        <p:sp>
          <p:nvSpPr>
            <p:cNvPr id="22" name="文本框 21">
              <a:extLst>
                <a:ext uri="{FF2B5EF4-FFF2-40B4-BE49-F238E27FC236}">
                  <a16:creationId xmlns:a16="http://schemas.microsoft.com/office/drawing/2014/main" id="{479F2EC4-110F-94E1-CEC2-3A6AD3B84250}"/>
                </a:ext>
              </a:extLst>
            </p:cNvPr>
            <p:cNvSpPr txBox="1"/>
            <p:nvPr/>
          </p:nvSpPr>
          <p:spPr>
            <a:xfrm>
              <a:off x="6024993" y="2634982"/>
              <a:ext cx="1562797" cy="307777"/>
            </a:xfrm>
            <a:prstGeom prst="rect">
              <a:avLst/>
            </a:prstGeom>
            <a:noFill/>
          </p:spPr>
          <p:txBody>
            <a:bodyPr wrap="square" rtlCol="0">
              <a:spAutoFit/>
            </a:bodyPr>
            <a:lstStyle/>
            <a:p>
              <a:r>
                <a:rPr lang="zh-CN" altLang="en-US" sz="1400" dirty="0">
                  <a:latin typeface="微软雅黑" panose="020B0503020204020204" pitchFamily="34" charset="-122"/>
                  <a:ea typeface="微软雅黑" panose="020B0503020204020204" pitchFamily="34" charset="-122"/>
                </a:rPr>
                <a:t>引擎</a:t>
              </a:r>
              <a:r>
                <a:rPr lang="en-US" altLang="zh-CN" sz="1400" dirty="0">
                  <a:latin typeface="微软雅黑" panose="020B0503020204020204" pitchFamily="34" charset="-122"/>
                  <a:ea typeface="微软雅黑" panose="020B0503020204020204" pitchFamily="34" charset="-122"/>
                </a:rPr>
                <a:t>&amp;SDK</a:t>
              </a:r>
              <a:r>
                <a:rPr lang="zh-CN" altLang="en-US" sz="1400" dirty="0">
                  <a:latin typeface="微软雅黑" panose="020B0503020204020204" pitchFamily="34" charset="-122"/>
                  <a:ea typeface="微软雅黑" panose="020B0503020204020204" pitchFamily="34" charset="-122"/>
                </a:rPr>
                <a:t>域</a:t>
              </a:r>
              <a:endParaRPr lang="en-US" altLang="zh-CN" sz="1400" dirty="0">
                <a:latin typeface="微软雅黑" panose="020B0503020204020204" pitchFamily="34" charset="-122"/>
                <a:ea typeface="微软雅黑" panose="020B0503020204020204" pitchFamily="34" charset="-122"/>
              </a:endParaRPr>
            </a:p>
          </p:txBody>
        </p:sp>
        <p:sp>
          <p:nvSpPr>
            <p:cNvPr id="24" name="文本框 23">
              <a:extLst>
                <a:ext uri="{FF2B5EF4-FFF2-40B4-BE49-F238E27FC236}">
                  <a16:creationId xmlns:a16="http://schemas.microsoft.com/office/drawing/2014/main" id="{6772C80F-DFB6-7445-8D45-66FE384192DB}"/>
                </a:ext>
              </a:extLst>
            </p:cNvPr>
            <p:cNvSpPr txBox="1"/>
            <p:nvPr/>
          </p:nvSpPr>
          <p:spPr>
            <a:xfrm>
              <a:off x="8839771" y="2628655"/>
              <a:ext cx="1192639" cy="307777"/>
            </a:xfrm>
            <a:prstGeom prst="rect">
              <a:avLst/>
            </a:prstGeom>
            <a:noFill/>
          </p:spPr>
          <p:txBody>
            <a:bodyPr wrap="square" rtlCol="0">
              <a:spAutoFit/>
            </a:bodyPr>
            <a:lstStyle/>
            <a:p>
              <a:r>
                <a:rPr lang="zh-CN" altLang="en-US" sz="1400" dirty="0">
                  <a:latin typeface="微软雅黑" panose="020B0503020204020204" pitchFamily="34" charset="-122"/>
                  <a:ea typeface="微软雅黑" panose="020B0503020204020204" pitchFamily="34" charset="-122"/>
                </a:rPr>
                <a:t>服务端域</a:t>
              </a:r>
            </a:p>
          </p:txBody>
        </p:sp>
        <p:sp>
          <p:nvSpPr>
            <p:cNvPr id="31" name="矩形 30">
              <a:extLst>
                <a:ext uri="{FF2B5EF4-FFF2-40B4-BE49-F238E27FC236}">
                  <a16:creationId xmlns:a16="http://schemas.microsoft.com/office/drawing/2014/main" id="{BE898218-72F2-C44B-CD39-E6E9C20033FC}"/>
                </a:ext>
              </a:extLst>
            </p:cNvPr>
            <p:cNvSpPr/>
            <p:nvPr/>
          </p:nvSpPr>
          <p:spPr>
            <a:xfrm>
              <a:off x="8970920" y="2993300"/>
              <a:ext cx="693911" cy="25838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dirty="0">
                  <a:solidFill>
                    <a:schemeClr val="bg1"/>
                  </a:solidFill>
                  <a:latin typeface="微软雅黑" panose="020B0503020204020204" pitchFamily="34" charset="-122"/>
                  <a:ea typeface="微软雅黑" panose="020B0503020204020204" pitchFamily="34" charset="-122"/>
                </a:rPr>
                <a:t>敏捷</a:t>
              </a:r>
              <a:endParaRPr lang="en-US" altLang="zh-CN" dirty="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共计</a:t>
              </a:r>
              <a:endParaRPr lang="en-US" altLang="zh-CN" dirty="0">
                <a:latin typeface="微软雅黑" panose="020B0503020204020204" pitchFamily="34" charset="-122"/>
                <a:ea typeface="微软雅黑" panose="020B0503020204020204" pitchFamily="34" charset="-122"/>
              </a:endParaRPr>
            </a:p>
            <a:p>
              <a:pPr algn="ctr"/>
              <a:r>
                <a:rPr lang="en-US" altLang="zh-CN" dirty="0">
                  <a:latin typeface="微软雅黑" panose="020B0503020204020204" pitchFamily="34" charset="-122"/>
                  <a:ea typeface="微软雅黑" panose="020B0503020204020204" pitchFamily="34" charset="-122"/>
                </a:rPr>
                <a:t>7</a:t>
              </a:r>
              <a:r>
                <a:rPr lang="zh-CN" altLang="en-US" dirty="0">
                  <a:latin typeface="微软雅黑" panose="020B0503020204020204" pitchFamily="34" charset="-122"/>
                  <a:ea typeface="微软雅黑" panose="020B0503020204020204" pitchFamily="34" charset="-122"/>
                </a:rPr>
                <a:t>人</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sp>
          <p:nvSpPr>
            <p:cNvPr id="32" name="矩形 31">
              <a:extLst>
                <a:ext uri="{FF2B5EF4-FFF2-40B4-BE49-F238E27FC236}">
                  <a16:creationId xmlns:a16="http://schemas.microsoft.com/office/drawing/2014/main" id="{F5FC8B9C-E564-187B-954D-0FFB092142CC}"/>
                </a:ext>
              </a:extLst>
            </p:cNvPr>
            <p:cNvSpPr/>
            <p:nvPr/>
          </p:nvSpPr>
          <p:spPr>
            <a:xfrm>
              <a:off x="8102350" y="2993300"/>
              <a:ext cx="693911" cy="25838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dirty="0">
                  <a:solidFill>
                    <a:schemeClr val="bg1"/>
                  </a:solidFill>
                  <a:latin typeface="微软雅黑" panose="020B0503020204020204" pitchFamily="34" charset="-122"/>
                  <a:ea typeface="微软雅黑" panose="020B0503020204020204" pitchFamily="34" charset="-122"/>
                </a:rPr>
                <a:t>敏捷</a:t>
              </a:r>
              <a:endParaRPr lang="en-US" altLang="zh-CN" dirty="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共计</a:t>
              </a:r>
              <a:endParaRPr lang="en-US" altLang="zh-CN" dirty="0">
                <a:latin typeface="微软雅黑" panose="020B0503020204020204" pitchFamily="34" charset="-122"/>
                <a:ea typeface="微软雅黑" panose="020B0503020204020204" pitchFamily="34" charset="-122"/>
              </a:endParaRPr>
            </a:p>
            <a:p>
              <a:pPr algn="ct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人</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sp>
          <p:nvSpPr>
            <p:cNvPr id="33" name="矩形 32">
              <a:extLst>
                <a:ext uri="{FF2B5EF4-FFF2-40B4-BE49-F238E27FC236}">
                  <a16:creationId xmlns:a16="http://schemas.microsoft.com/office/drawing/2014/main" id="{656D18DA-71B1-3EC9-6B92-518FC7B4BB12}"/>
                </a:ext>
              </a:extLst>
            </p:cNvPr>
            <p:cNvSpPr/>
            <p:nvPr/>
          </p:nvSpPr>
          <p:spPr>
            <a:xfrm>
              <a:off x="7226760" y="3008988"/>
              <a:ext cx="693911" cy="25838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dirty="0">
                  <a:solidFill>
                    <a:schemeClr val="bg1"/>
                  </a:solidFill>
                  <a:latin typeface="微软雅黑" panose="020B0503020204020204" pitchFamily="34" charset="-122"/>
                  <a:ea typeface="微软雅黑" panose="020B0503020204020204" pitchFamily="34" charset="-122"/>
                </a:rPr>
                <a:t>敏捷</a:t>
              </a:r>
              <a:endParaRPr lang="en-US" altLang="zh-CN" dirty="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共计</a:t>
              </a:r>
              <a:endParaRPr lang="en-US" altLang="zh-CN" dirty="0">
                <a:latin typeface="微软雅黑" panose="020B0503020204020204" pitchFamily="34" charset="-122"/>
                <a:ea typeface="微软雅黑" panose="020B0503020204020204" pitchFamily="34" charset="-122"/>
              </a:endParaRPr>
            </a:p>
            <a:p>
              <a:pPr algn="ct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人</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sp>
          <p:nvSpPr>
            <p:cNvPr id="34" name="矩形 33">
              <a:extLst>
                <a:ext uri="{FF2B5EF4-FFF2-40B4-BE49-F238E27FC236}">
                  <a16:creationId xmlns:a16="http://schemas.microsoft.com/office/drawing/2014/main" id="{E930204F-FB8D-2757-D27B-2ADBF2CAA8EC}"/>
                </a:ext>
              </a:extLst>
            </p:cNvPr>
            <p:cNvSpPr/>
            <p:nvPr/>
          </p:nvSpPr>
          <p:spPr>
            <a:xfrm>
              <a:off x="6347283" y="2993300"/>
              <a:ext cx="693911" cy="25838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dirty="0">
                  <a:solidFill>
                    <a:schemeClr val="bg1"/>
                  </a:solidFill>
                  <a:latin typeface="微软雅黑" panose="020B0503020204020204" pitchFamily="34" charset="-122"/>
                  <a:ea typeface="微软雅黑" panose="020B0503020204020204" pitchFamily="34" charset="-122"/>
                </a:rPr>
                <a:t>敏捷</a:t>
              </a:r>
              <a:endParaRPr lang="en-US" altLang="zh-CN" dirty="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共计</a:t>
              </a:r>
              <a:endParaRPr lang="en-US" altLang="zh-CN" dirty="0">
                <a:latin typeface="微软雅黑" panose="020B0503020204020204" pitchFamily="34" charset="-122"/>
                <a:ea typeface="微软雅黑" panose="020B0503020204020204" pitchFamily="34" charset="-122"/>
              </a:endParaRPr>
            </a:p>
            <a:p>
              <a:pPr algn="ct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人</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sp>
          <p:nvSpPr>
            <p:cNvPr id="35" name="矩形 34">
              <a:extLst>
                <a:ext uri="{FF2B5EF4-FFF2-40B4-BE49-F238E27FC236}">
                  <a16:creationId xmlns:a16="http://schemas.microsoft.com/office/drawing/2014/main" id="{B3211185-160F-08E6-F0D1-F92C065989BA}"/>
                </a:ext>
              </a:extLst>
            </p:cNvPr>
            <p:cNvSpPr/>
            <p:nvPr/>
          </p:nvSpPr>
          <p:spPr>
            <a:xfrm>
              <a:off x="5104894" y="2993300"/>
              <a:ext cx="693911" cy="25838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dirty="0">
                  <a:solidFill>
                    <a:schemeClr val="bg1"/>
                  </a:solidFill>
                  <a:latin typeface="微软雅黑" panose="020B0503020204020204" pitchFamily="34" charset="-122"/>
                  <a:ea typeface="微软雅黑" panose="020B0503020204020204" pitchFamily="34" charset="-122"/>
                </a:rPr>
                <a:t>敏捷</a:t>
              </a:r>
              <a:endParaRPr lang="en-US" altLang="zh-CN" dirty="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共计</a:t>
              </a:r>
              <a:endParaRPr lang="en-US" altLang="zh-CN" dirty="0">
                <a:latin typeface="微软雅黑" panose="020B0503020204020204" pitchFamily="34" charset="-122"/>
                <a:ea typeface="微软雅黑" panose="020B0503020204020204" pitchFamily="34" charset="-122"/>
              </a:endParaRPr>
            </a:p>
            <a:p>
              <a:pPr algn="ctr"/>
              <a:r>
                <a:rPr lang="en-US" altLang="zh-CN" dirty="0">
                  <a:latin typeface="微软雅黑" panose="020B0503020204020204" pitchFamily="34" charset="-122"/>
                  <a:ea typeface="微软雅黑" panose="020B0503020204020204" pitchFamily="34" charset="-122"/>
                </a:rPr>
                <a:t>15</a:t>
              </a:r>
              <a:r>
                <a:rPr lang="zh-CN" altLang="en-US" dirty="0">
                  <a:latin typeface="微软雅黑" panose="020B0503020204020204" pitchFamily="34" charset="-122"/>
                  <a:ea typeface="微软雅黑" panose="020B0503020204020204" pitchFamily="34" charset="-122"/>
                </a:rPr>
                <a:t>人</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sp>
          <p:nvSpPr>
            <p:cNvPr id="36" name="矩形 35">
              <a:extLst>
                <a:ext uri="{FF2B5EF4-FFF2-40B4-BE49-F238E27FC236}">
                  <a16:creationId xmlns:a16="http://schemas.microsoft.com/office/drawing/2014/main" id="{012C29BB-7096-CCB8-EC90-D8E5A16D879D}"/>
                </a:ext>
              </a:extLst>
            </p:cNvPr>
            <p:cNvSpPr/>
            <p:nvPr/>
          </p:nvSpPr>
          <p:spPr>
            <a:xfrm>
              <a:off x="4257353" y="3005351"/>
              <a:ext cx="693911" cy="25838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dirty="0">
                  <a:solidFill>
                    <a:schemeClr val="bg1"/>
                  </a:solidFill>
                  <a:latin typeface="微软雅黑" panose="020B0503020204020204" pitchFamily="34" charset="-122"/>
                  <a:ea typeface="微软雅黑" panose="020B0503020204020204" pitchFamily="34" charset="-122"/>
                </a:rPr>
                <a:t>敏捷</a:t>
              </a:r>
              <a:endParaRPr lang="en-US" altLang="zh-CN" dirty="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小组</a:t>
              </a:r>
              <a:endParaRPr lang="en-US" altLang="zh-CN" dirty="0">
                <a:latin typeface="微软雅黑" panose="020B0503020204020204" pitchFamily="34" charset="-122"/>
                <a:ea typeface="微软雅黑" panose="020B0503020204020204" pitchFamily="34" charset="-122"/>
              </a:endParaRPr>
            </a:p>
            <a:p>
              <a:pPr algn="ctr"/>
              <a:r>
                <a:rPr lang="zh-CN" altLang="en-US" dirty="0">
                  <a:latin typeface="微软雅黑" panose="020B0503020204020204" pitchFamily="34" charset="-122"/>
                  <a:ea typeface="微软雅黑" panose="020B0503020204020204" pitchFamily="34" charset="-122"/>
                </a:rPr>
                <a:t>共计</a:t>
              </a:r>
              <a:endParaRPr lang="en-US" altLang="zh-CN" dirty="0">
                <a:latin typeface="微软雅黑" panose="020B0503020204020204" pitchFamily="34" charset="-122"/>
                <a:ea typeface="微软雅黑" panose="020B0503020204020204" pitchFamily="34" charset="-122"/>
              </a:endParaRPr>
            </a:p>
            <a:p>
              <a:pPr algn="ctr"/>
              <a:r>
                <a:rPr lang="en-US" altLang="zh-CN" dirty="0">
                  <a:latin typeface="微软雅黑" panose="020B0503020204020204" pitchFamily="34" charset="-122"/>
                  <a:ea typeface="微软雅黑" panose="020B0503020204020204" pitchFamily="34" charset="-122"/>
                </a:rPr>
                <a:t>31</a:t>
              </a:r>
              <a:r>
                <a:rPr lang="zh-CN" altLang="en-US" dirty="0">
                  <a:latin typeface="微软雅黑" panose="020B0503020204020204" pitchFamily="34" charset="-122"/>
                  <a:ea typeface="微软雅黑" panose="020B0503020204020204" pitchFamily="34" charset="-122"/>
                </a:rPr>
                <a:t>人</a:t>
              </a:r>
              <a:endParaRPr lang="en-US" altLang="zh-CN" dirty="0">
                <a:latin typeface="微软雅黑" panose="020B0503020204020204" pitchFamily="34" charset="-122"/>
                <a:ea typeface="微软雅黑" panose="020B0503020204020204" pitchFamily="34" charset="-122"/>
              </a:endParaRPr>
            </a:p>
            <a:p>
              <a:pPr algn="ctr"/>
              <a:endParaRPr lang="en-US" altLang="zh-CN" dirty="0">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sp>
          <p:nvSpPr>
            <p:cNvPr id="37" name="文本框 36">
              <a:extLst>
                <a:ext uri="{FF2B5EF4-FFF2-40B4-BE49-F238E27FC236}">
                  <a16:creationId xmlns:a16="http://schemas.microsoft.com/office/drawing/2014/main" id="{15D2A7E7-9E54-961E-3E75-7FD1D3EF8AA6}"/>
                </a:ext>
              </a:extLst>
            </p:cNvPr>
            <p:cNvSpPr txBox="1"/>
            <p:nvPr/>
          </p:nvSpPr>
          <p:spPr>
            <a:xfrm>
              <a:off x="7226760" y="2645416"/>
              <a:ext cx="1016908" cy="307777"/>
            </a:xfrm>
            <a:prstGeom prst="rect">
              <a:avLst/>
            </a:prstGeom>
            <a:noFill/>
          </p:spPr>
          <p:txBody>
            <a:bodyPr wrap="square" rtlCol="0">
              <a:spAutoFit/>
            </a:bodyPr>
            <a:lstStyle/>
            <a:p>
              <a:r>
                <a:rPr lang="zh-CN" altLang="en-US" sz="1400" dirty="0">
                  <a:latin typeface="微软雅黑" panose="020B0503020204020204" pitchFamily="34" charset="-122"/>
                  <a:ea typeface="微软雅黑" panose="020B0503020204020204" pitchFamily="34" charset="-122"/>
                </a:rPr>
                <a:t>定位域</a:t>
              </a:r>
              <a:endParaRPr lang="en-US" altLang="zh-CN" sz="1400" dirty="0">
                <a:latin typeface="微软雅黑" panose="020B0503020204020204" pitchFamily="34" charset="-122"/>
                <a:ea typeface="微软雅黑" panose="020B0503020204020204" pitchFamily="34" charset="-122"/>
              </a:endParaRPr>
            </a:p>
          </p:txBody>
        </p:sp>
      </p:grpSp>
      <p:pic>
        <p:nvPicPr>
          <p:cNvPr id="2050" name="Picture 2">
            <a:extLst>
              <a:ext uri="{FF2B5EF4-FFF2-40B4-BE49-F238E27FC236}">
                <a16:creationId xmlns:a16="http://schemas.microsoft.com/office/drawing/2014/main" id="{C6A7C762-7839-149A-1124-A1F86B7079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673" y="1512558"/>
            <a:ext cx="4445369" cy="4210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2232299"/>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敏捷迭代</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需求拆分：聚焦用户价值，迭代增量发布，快速反馈闭环</a:t>
              </a:r>
              <a:endParaRPr lang="en-US" altLang="zh-CN" b="1" dirty="0">
                <a:latin typeface="Microsoft YaHei" panose="020B0503020204020204" pitchFamily="34" charset="-122"/>
                <a:ea typeface="Microsoft YaHei" panose="020B0503020204020204" pitchFamily="34" charset="-122"/>
              </a:endParaRPr>
            </a:p>
          </p:txBody>
        </p:sp>
      </p:grpSp>
      <p:graphicFrame>
        <p:nvGraphicFramePr>
          <p:cNvPr id="8" name="图示 7">
            <a:extLst>
              <a:ext uri="{FF2B5EF4-FFF2-40B4-BE49-F238E27FC236}">
                <a16:creationId xmlns:a16="http://schemas.microsoft.com/office/drawing/2014/main" id="{BA35875C-1591-AAA4-9D6C-8D30D24D25D9}"/>
              </a:ext>
            </a:extLst>
          </p:cNvPr>
          <p:cNvGraphicFramePr/>
          <p:nvPr/>
        </p:nvGraphicFramePr>
        <p:xfrm>
          <a:off x="238516" y="979571"/>
          <a:ext cx="6020616"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文本框 17">
            <a:extLst>
              <a:ext uri="{FF2B5EF4-FFF2-40B4-BE49-F238E27FC236}">
                <a16:creationId xmlns:a16="http://schemas.microsoft.com/office/drawing/2014/main" id="{2643AC24-D19E-AF64-D394-B6A366F6E4C7}"/>
              </a:ext>
            </a:extLst>
          </p:cNvPr>
          <p:cNvSpPr txBox="1"/>
          <p:nvPr/>
        </p:nvSpPr>
        <p:spPr>
          <a:xfrm>
            <a:off x="6384269" y="1083495"/>
            <a:ext cx="5398760" cy="490172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zh-Hans" sz="1400" b="1" dirty="0">
                <a:latin typeface="Microsoft YaHei" panose="020B0503020204020204" pitchFamily="34" charset="-122"/>
                <a:ea typeface="Microsoft YaHei" panose="020B0503020204020204" pitchFamily="34" charset="-122"/>
              </a:rPr>
              <a:t>Epic</a:t>
            </a:r>
            <a:r>
              <a:rPr kumimoji="1" lang="zh-Hans" altLang="en-US" sz="1400" b="1" dirty="0">
                <a:latin typeface="Microsoft YaHei" panose="020B0503020204020204" pitchFamily="34" charset="-122"/>
                <a:ea typeface="Microsoft YaHei" panose="020B0503020204020204" pitchFamily="34" charset="-122"/>
              </a:rPr>
              <a:t>：</a:t>
            </a:r>
            <a:r>
              <a:rPr kumimoji="1" lang="zh-Hans" altLang="en-US" sz="1400" dirty="0">
                <a:latin typeface="Microsoft YaHei" panose="020B0503020204020204" pitchFamily="34" charset="-122"/>
                <a:ea typeface="Microsoft YaHei" panose="020B0503020204020204" pitchFamily="34" charset="-122"/>
              </a:rPr>
              <a:t>系统类型，</a:t>
            </a:r>
            <a:r>
              <a:rPr kumimoji="1" lang="en-US" altLang="zh-Hans" sz="1400" dirty="0">
                <a:solidFill>
                  <a:srgbClr val="0432FF"/>
                </a:solidFill>
                <a:latin typeface="Microsoft YaHei" panose="020B0503020204020204" pitchFamily="34" charset="-122"/>
                <a:ea typeface="Microsoft YaHei" panose="020B0503020204020204" pitchFamily="34" charset="-122"/>
              </a:rPr>
              <a:t>PM</a:t>
            </a:r>
            <a:r>
              <a:rPr kumimoji="1" lang="zh-Hans" altLang="en-US" sz="1400" dirty="0">
                <a:solidFill>
                  <a:srgbClr val="0432FF"/>
                </a:solidFill>
                <a:latin typeface="Microsoft YaHei" panose="020B0503020204020204" pitchFamily="34" charset="-122"/>
                <a:ea typeface="Microsoft YaHei" panose="020B0503020204020204" pitchFamily="34" charset="-122"/>
              </a:rPr>
              <a:t>负责</a:t>
            </a:r>
            <a:r>
              <a:rPr kumimoji="1" lang="zh-Hans" altLang="en-US" sz="1400" dirty="0">
                <a:latin typeface="Microsoft YaHei" panose="020B0503020204020204" pitchFamily="34" charset="-122"/>
                <a:ea typeface="Microsoft YaHei" panose="020B0503020204020204" pitchFamily="34" charset="-122"/>
              </a:rPr>
              <a:t>，根据各产品季度</a:t>
            </a:r>
            <a:r>
              <a:rPr kumimoji="1" lang="en-US" altLang="zh-Hans" sz="1400" dirty="0">
                <a:latin typeface="Microsoft YaHei" panose="020B0503020204020204" pitchFamily="34" charset="-122"/>
                <a:ea typeface="Microsoft YaHei" panose="020B0503020204020204" pitchFamily="34" charset="-122"/>
              </a:rPr>
              <a:t>OKR</a:t>
            </a:r>
            <a:r>
              <a:rPr kumimoji="1" lang="zh-Hans" altLang="en-US" sz="1400" dirty="0">
                <a:latin typeface="Microsoft YaHei" panose="020B0503020204020204" pitchFamily="34" charset="-122"/>
                <a:ea typeface="Microsoft YaHei" panose="020B0503020204020204" pitchFamily="34" charset="-122"/>
              </a:rPr>
              <a:t>拆分的史诗级事项，跨季度的</a:t>
            </a:r>
            <a:r>
              <a:rPr kumimoji="1" lang="en-US" altLang="zh-Hans" sz="1400" dirty="0">
                <a:latin typeface="Microsoft YaHei" panose="020B0503020204020204" pitchFamily="34" charset="-122"/>
                <a:ea typeface="Microsoft YaHei" panose="020B0503020204020204" pitchFamily="34" charset="-122"/>
              </a:rPr>
              <a:t>Epic</a:t>
            </a:r>
            <a:r>
              <a:rPr kumimoji="1" lang="zh-Hans" altLang="en-US" sz="1400" dirty="0">
                <a:latin typeface="Microsoft YaHei" panose="020B0503020204020204" pitchFamily="34" charset="-122"/>
                <a:ea typeface="Microsoft YaHei" panose="020B0503020204020204" pitchFamily="34" charset="-122"/>
              </a:rPr>
              <a:t>建议拆分，一个季度内可完成</a:t>
            </a:r>
            <a:endParaRPr kumimoji="1" lang="en-US" altLang="zh-Hans" sz="1400"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kumimoji="1" lang="en-US" altLang="zh-Hans" sz="1400" b="1" dirty="0">
                <a:latin typeface="Microsoft YaHei" panose="020B0503020204020204" pitchFamily="34" charset="-122"/>
                <a:ea typeface="Microsoft YaHei" panose="020B0503020204020204" pitchFamily="34" charset="-122"/>
              </a:rPr>
              <a:t>Feature</a:t>
            </a:r>
            <a:r>
              <a:rPr kumimoji="1" lang="zh-Hans" altLang="en-US" sz="1400" b="1" dirty="0">
                <a:latin typeface="Microsoft YaHei" panose="020B0503020204020204" pitchFamily="34" charset="-122"/>
                <a:ea typeface="Microsoft YaHei" panose="020B0503020204020204" pitchFamily="34" charset="-122"/>
              </a:rPr>
              <a:t>：</a:t>
            </a:r>
            <a:r>
              <a:rPr kumimoji="1" lang="zh-Hans" altLang="en-US" sz="1400" dirty="0">
                <a:latin typeface="Microsoft YaHei" panose="020B0503020204020204" pitchFamily="34" charset="-122"/>
                <a:ea typeface="Microsoft YaHei" panose="020B0503020204020204" pitchFamily="34" charset="-122"/>
              </a:rPr>
              <a:t>系统类型，</a:t>
            </a:r>
            <a:r>
              <a:rPr kumimoji="1" lang="en-US" altLang="zh-Hans" sz="1400" dirty="0">
                <a:solidFill>
                  <a:srgbClr val="0432FF"/>
                </a:solidFill>
                <a:latin typeface="Microsoft YaHei" panose="020B0503020204020204" pitchFamily="34" charset="-122"/>
                <a:ea typeface="Microsoft YaHei" panose="020B0503020204020204" pitchFamily="34" charset="-122"/>
              </a:rPr>
              <a:t>PM</a:t>
            </a:r>
            <a:r>
              <a:rPr kumimoji="1" lang="zh-Hans" altLang="en-US" sz="1400" dirty="0">
                <a:solidFill>
                  <a:srgbClr val="0432FF"/>
                </a:solidFill>
                <a:latin typeface="Microsoft YaHei" panose="020B0503020204020204" pitchFamily="34" charset="-122"/>
                <a:ea typeface="Microsoft YaHei" panose="020B0503020204020204" pitchFamily="34" charset="-122"/>
              </a:rPr>
              <a:t>负责</a:t>
            </a:r>
            <a:r>
              <a:rPr kumimoji="1" lang="zh-Hans" altLang="en-US" sz="1400" dirty="0">
                <a:latin typeface="Microsoft YaHei" panose="020B0503020204020204" pitchFamily="34" charset="-122"/>
                <a:ea typeface="Microsoft YaHei" panose="020B0503020204020204" pitchFamily="34" charset="-122"/>
              </a:rPr>
              <a:t>，根据</a:t>
            </a:r>
            <a:r>
              <a:rPr kumimoji="1" lang="en-US" altLang="zh-Hans" sz="1400" dirty="0">
                <a:latin typeface="Microsoft YaHei" panose="020B0503020204020204" pitchFamily="34" charset="-122"/>
                <a:ea typeface="Microsoft YaHei" panose="020B0503020204020204" pitchFamily="34" charset="-122"/>
              </a:rPr>
              <a:t>Epic</a:t>
            </a:r>
            <a:r>
              <a:rPr kumimoji="1" lang="zh-Hans" altLang="en-US" sz="1400" dirty="0">
                <a:latin typeface="Microsoft YaHei" panose="020B0503020204020204" pitchFamily="34" charset="-122"/>
                <a:ea typeface="Microsoft YaHei" panose="020B0503020204020204" pitchFamily="34" charset="-122"/>
              </a:rPr>
              <a:t>拆分的</a:t>
            </a:r>
            <a:r>
              <a:rPr kumimoji="1" lang="zh-CN" altLang="en-US" sz="1400" dirty="0">
                <a:latin typeface="Microsoft YaHei" panose="020B0503020204020204" pitchFamily="34" charset="-122"/>
                <a:ea typeface="Microsoft YaHei" panose="020B0503020204020204" pitchFamily="34" charset="-122"/>
              </a:rPr>
              <a:t>用户可感知的，体现端到端完整价值</a:t>
            </a:r>
            <a:r>
              <a:rPr kumimoji="1" lang="zh-Hans" altLang="en-US" sz="1400" dirty="0">
                <a:latin typeface="Microsoft YaHei" panose="020B0503020204020204" pitchFamily="34" charset="-122"/>
                <a:ea typeface="Microsoft YaHei" panose="020B0503020204020204" pitchFamily="34" charset="-122"/>
              </a:rPr>
              <a:t>的业务需求，可独立交付</a:t>
            </a:r>
            <a:endParaRPr kumimoji="1" lang="en-US" altLang="zh-Hans" sz="1400"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kumimoji="1" lang="en-US" altLang="zh-Hans" sz="1400" b="1" dirty="0">
                <a:latin typeface="Microsoft YaHei" panose="020B0503020204020204" pitchFamily="34" charset="-122"/>
                <a:ea typeface="Microsoft YaHei" panose="020B0503020204020204" pitchFamily="34" charset="-122"/>
              </a:rPr>
              <a:t>Story</a:t>
            </a:r>
            <a:r>
              <a:rPr kumimoji="1" lang="zh-Hans" altLang="en-US" sz="1400" b="1" dirty="0">
                <a:latin typeface="Microsoft YaHei" panose="020B0503020204020204" pitchFamily="34" charset="-122"/>
                <a:ea typeface="Microsoft YaHei" panose="020B0503020204020204" pitchFamily="34" charset="-122"/>
              </a:rPr>
              <a:t>：</a:t>
            </a:r>
            <a:r>
              <a:rPr kumimoji="1" lang="zh-Hans" altLang="en-US" sz="1400" dirty="0">
                <a:latin typeface="Microsoft YaHei" panose="020B0503020204020204" pitchFamily="34" charset="-122"/>
                <a:ea typeface="Microsoft YaHei" panose="020B0503020204020204" pitchFamily="34" charset="-122"/>
              </a:rPr>
              <a:t>系统类型，</a:t>
            </a:r>
            <a:r>
              <a:rPr kumimoji="1" lang="en-US" altLang="zh-Hans" sz="1400" dirty="0">
                <a:solidFill>
                  <a:srgbClr val="0432FF"/>
                </a:solidFill>
                <a:latin typeface="Microsoft YaHei" panose="020B0503020204020204" pitchFamily="34" charset="-122"/>
                <a:ea typeface="Microsoft YaHei" panose="020B0503020204020204" pitchFamily="34" charset="-122"/>
              </a:rPr>
              <a:t>PM</a:t>
            </a:r>
            <a:r>
              <a:rPr kumimoji="1" lang="zh-Hans" altLang="en-US" sz="1400" dirty="0">
                <a:solidFill>
                  <a:srgbClr val="0432FF"/>
                </a:solidFill>
                <a:latin typeface="Microsoft YaHei" panose="020B0503020204020204" pitchFamily="34" charset="-122"/>
                <a:ea typeface="Microsoft YaHei" panose="020B0503020204020204" pitchFamily="34" charset="-122"/>
              </a:rPr>
              <a:t>负责</a:t>
            </a:r>
            <a:r>
              <a:rPr kumimoji="1" lang="zh-Hans" altLang="en-US" sz="1400" dirty="0">
                <a:latin typeface="Microsoft YaHei" panose="020B0503020204020204" pitchFamily="34" charset="-122"/>
                <a:ea typeface="Microsoft YaHei" panose="020B0503020204020204" pitchFamily="34" charset="-122"/>
              </a:rPr>
              <a:t>，根据</a:t>
            </a:r>
            <a:r>
              <a:rPr kumimoji="1" lang="en-US" altLang="zh-Hans" sz="1400" dirty="0">
                <a:latin typeface="Microsoft YaHei" panose="020B0503020204020204" pitchFamily="34" charset="-122"/>
                <a:ea typeface="Microsoft YaHei" panose="020B0503020204020204" pitchFamily="34" charset="-122"/>
              </a:rPr>
              <a:t>Feature</a:t>
            </a:r>
            <a:r>
              <a:rPr kumimoji="1" lang="zh-Hans" altLang="en-US" sz="1400" dirty="0">
                <a:latin typeface="Microsoft YaHei" panose="020B0503020204020204" pitchFamily="34" charset="-122"/>
                <a:ea typeface="Microsoft YaHei" panose="020B0503020204020204" pitchFamily="34" charset="-122"/>
              </a:rPr>
              <a:t>拆分的用户故事，</a:t>
            </a:r>
            <a:r>
              <a:rPr kumimoji="1" lang="zh-CN" altLang="en-US" sz="1400" dirty="0">
                <a:latin typeface="Microsoft YaHei" panose="020B0503020204020204" pitchFamily="34" charset="-122"/>
                <a:ea typeface="Microsoft YaHei" panose="020B0503020204020204" pitchFamily="34" charset="-122"/>
              </a:rPr>
              <a:t>可独立测试的系统</a:t>
            </a:r>
            <a:r>
              <a:rPr kumimoji="1" lang="en-US" altLang="zh-CN" sz="1400" dirty="0">
                <a:latin typeface="Microsoft YaHei" panose="020B0503020204020204" pitchFamily="34" charset="-122"/>
                <a:ea typeface="Microsoft YaHei" panose="020B0503020204020204" pitchFamily="34" charset="-122"/>
              </a:rPr>
              <a:t>/</a:t>
            </a:r>
            <a:r>
              <a:rPr kumimoji="1" lang="zh-CN" altLang="en-US" sz="1400" dirty="0">
                <a:latin typeface="Microsoft YaHei" panose="020B0503020204020204" pitchFamily="34" charset="-122"/>
                <a:ea typeface="Microsoft YaHei" panose="020B0503020204020204" pitchFamily="34" charset="-122"/>
              </a:rPr>
              <a:t>模块增量</a:t>
            </a:r>
            <a:r>
              <a:rPr kumimoji="1" lang="zh-Hans" altLang="en-US" sz="1400" dirty="0">
                <a:latin typeface="Microsoft YaHei" panose="020B0503020204020204" pitchFamily="34" charset="-122"/>
                <a:ea typeface="Microsoft YaHei" panose="020B0503020204020204" pitchFamily="34" charset="-122"/>
              </a:rPr>
              <a:t>，一个迭代内可完成</a:t>
            </a:r>
            <a:endParaRPr kumimoji="1" lang="en-US" altLang="zh-Hans" sz="1400"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kumimoji="1" lang="en-US" altLang="zh-Hans" sz="1400" b="1" dirty="0">
                <a:latin typeface="Microsoft YaHei" panose="020B0503020204020204" pitchFamily="34" charset="-122"/>
                <a:ea typeface="Microsoft YaHei" panose="020B0503020204020204" pitchFamily="34" charset="-122"/>
              </a:rPr>
              <a:t>Task</a:t>
            </a:r>
            <a:r>
              <a:rPr kumimoji="1" lang="zh-Hans" altLang="en-US" sz="1400" b="1" dirty="0">
                <a:latin typeface="Microsoft YaHei" panose="020B0503020204020204" pitchFamily="34" charset="-122"/>
                <a:ea typeface="Microsoft YaHei" panose="020B0503020204020204" pitchFamily="34" charset="-122"/>
              </a:rPr>
              <a:t>：</a:t>
            </a:r>
            <a:r>
              <a:rPr kumimoji="1" lang="zh-Hans" altLang="en-US" sz="1400" dirty="0">
                <a:latin typeface="Microsoft YaHei" panose="020B0503020204020204" pitchFamily="34" charset="-122"/>
                <a:ea typeface="Microsoft YaHei" panose="020B0503020204020204" pitchFamily="34" charset="-122"/>
              </a:rPr>
              <a:t>系统类型，</a:t>
            </a:r>
            <a:r>
              <a:rPr kumimoji="1" lang="en-US" altLang="zh-Hans" sz="1400" dirty="0">
                <a:solidFill>
                  <a:srgbClr val="0432FF"/>
                </a:solidFill>
                <a:latin typeface="Microsoft YaHei" panose="020B0503020204020204" pitchFamily="34" charset="-122"/>
                <a:ea typeface="Microsoft YaHei" panose="020B0503020204020204" pitchFamily="34" charset="-122"/>
              </a:rPr>
              <a:t>RD</a:t>
            </a:r>
            <a:r>
              <a:rPr kumimoji="1" lang="zh-Hans" altLang="en-US" sz="1400" dirty="0">
                <a:solidFill>
                  <a:srgbClr val="0432FF"/>
                </a:solidFill>
                <a:latin typeface="Microsoft YaHei" panose="020B0503020204020204" pitchFamily="34" charset="-122"/>
                <a:ea typeface="Microsoft YaHei" panose="020B0503020204020204" pitchFamily="34" charset="-122"/>
              </a:rPr>
              <a:t>负责</a:t>
            </a:r>
            <a:r>
              <a:rPr kumimoji="1" lang="zh-Hans" altLang="en-US" sz="1400" dirty="0">
                <a:latin typeface="Microsoft YaHei" panose="020B0503020204020204" pitchFamily="34" charset="-122"/>
                <a:ea typeface="Microsoft YaHei" panose="020B0503020204020204" pitchFamily="34" charset="-122"/>
              </a:rPr>
              <a:t>，根据</a:t>
            </a:r>
            <a:r>
              <a:rPr kumimoji="1" lang="en-US" altLang="zh-Hans" sz="1400" dirty="0">
                <a:latin typeface="Microsoft YaHei" panose="020B0503020204020204" pitchFamily="34" charset="-122"/>
                <a:ea typeface="Microsoft YaHei" panose="020B0503020204020204" pitchFamily="34" charset="-122"/>
              </a:rPr>
              <a:t>Story</a:t>
            </a:r>
            <a:r>
              <a:rPr kumimoji="1" lang="zh-Hans" altLang="en-US" sz="1400" dirty="0">
                <a:latin typeface="Microsoft YaHei" panose="020B0503020204020204" pitchFamily="34" charset="-122"/>
                <a:ea typeface="Microsoft YaHei" panose="020B0503020204020204" pitchFamily="34" charset="-122"/>
              </a:rPr>
              <a:t>拆分的</a:t>
            </a:r>
            <a:r>
              <a:rPr kumimoji="1" lang="en-US" altLang="zh-Hans" sz="1400" dirty="0">
                <a:latin typeface="Microsoft YaHei" panose="020B0503020204020204" pitchFamily="34" charset="-122"/>
                <a:ea typeface="Microsoft YaHei" panose="020B0503020204020204" pitchFamily="34" charset="-122"/>
              </a:rPr>
              <a:t>Task</a:t>
            </a:r>
            <a:r>
              <a:rPr kumimoji="1" lang="zh-Hans" altLang="en-US" sz="1400" dirty="0">
                <a:latin typeface="Microsoft YaHei" panose="020B0503020204020204" pitchFamily="34" charset="-122"/>
                <a:ea typeface="Microsoft YaHei" panose="020B0503020204020204" pitchFamily="34" charset="-122"/>
              </a:rPr>
              <a:t>，多人负责的</a:t>
            </a:r>
            <a:r>
              <a:rPr kumimoji="1" lang="en-US" altLang="zh-Hans" sz="1400" dirty="0">
                <a:latin typeface="Microsoft YaHei" panose="020B0503020204020204" pitchFamily="34" charset="-122"/>
                <a:ea typeface="Microsoft YaHei" panose="020B0503020204020204" pitchFamily="34" charset="-122"/>
              </a:rPr>
              <a:t>Story</a:t>
            </a:r>
            <a:r>
              <a:rPr kumimoji="1" lang="zh-Hans" altLang="en-US" sz="1400" dirty="0">
                <a:latin typeface="Microsoft YaHei" panose="020B0503020204020204" pitchFamily="34" charset="-122"/>
                <a:ea typeface="Microsoft YaHei" panose="020B0503020204020204" pitchFamily="34" charset="-122"/>
              </a:rPr>
              <a:t>需要拆分</a:t>
            </a:r>
            <a:r>
              <a:rPr kumimoji="1" lang="en-US" altLang="zh-Hans" sz="1400" dirty="0">
                <a:latin typeface="Microsoft YaHei" panose="020B0503020204020204" pitchFamily="34" charset="-122"/>
                <a:ea typeface="Microsoft YaHei" panose="020B0503020204020204" pitchFamily="34" charset="-122"/>
              </a:rPr>
              <a:t>Task</a:t>
            </a:r>
            <a:r>
              <a:rPr kumimoji="1" lang="zh-Hans" altLang="en-US" sz="1400" dirty="0">
                <a:latin typeface="Microsoft YaHei" panose="020B0503020204020204" pitchFamily="34" charset="-122"/>
                <a:ea typeface="Microsoft YaHei" panose="020B0503020204020204" pitchFamily="34" charset="-122"/>
              </a:rPr>
              <a:t>，</a:t>
            </a:r>
            <a:r>
              <a:rPr kumimoji="1" lang="en-US" altLang="zh-Hans" sz="1400" dirty="0">
                <a:latin typeface="Microsoft YaHei" panose="020B0503020204020204" pitchFamily="34" charset="-122"/>
                <a:ea typeface="Microsoft YaHei" panose="020B0503020204020204" pitchFamily="34" charset="-122"/>
              </a:rPr>
              <a:t>Task</a:t>
            </a:r>
            <a:r>
              <a:rPr kumimoji="1" lang="zh-Hans" altLang="en-US" sz="1400" dirty="0">
                <a:latin typeface="Microsoft YaHei" panose="020B0503020204020204" pitchFamily="34" charset="-122"/>
                <a:ea typeface="Microsoft YaHei" panose="020B0503020204020204" pitchFamily="34" charset="-122"/>
              </a:rPr>
              <a:t>必须有唯一负责人，提交代码必须绑定叶子节点的卡片</a:t>
            </a:r>
            <a:endParaRPr kumimoji="1" lang="en-US" altLang="zh-Hans" sz="1400"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kumimoji="1" lang="en-US" altLang="zh-Hans" sz="1400" b="1" dirty="0">
                <a:latin typeface="Microsoft YaHei" panose="020B0503020204020204" pitchFamily="34" charset="-122"/>
                <a:ea typeface="Microsoft YaHei" panose="020B0503020204020204" pitchFamily="34" charset="-122"/>
              </a:rPr>
              <a:t>Tech</a:t>
            </a:r>
            <a:r>
              <a:rPr kumimoji="1" lang="zh-Hans" altLang="en-US" sz="1400" b="1" dirty="0">
                <a:latin typeface="Microsoft YaHei" panose="020B0503020204020204" pitchFamily="34" charset="-122"/>
                <a:ea typeface="Microsoft YaHei" panose="020B0503020204020204" pitchFamily="34" charset="-122"/>
              </a:rPr>
              <a:t> </a:t>
            </a:r>
            <a:r>
              <a:rPr kumimoji="1" lang="en-US" altLang="zh-Hans" sz="1400" b="1" dirty="0">
                <a:latin typeface="Microsoft YaHei" panose="020B0503020204020204" pitchFamily="34" charset="-122"/>
                <a:ea typeface="Microsoft YaHei" panose="020B0503020204020204" pitchFamily="34" charset="-122"/>
              </a:rPr>
              <a:t>Feature</a:t>
            </a:r>
            <a:r>
              <a:rPr kumimoji="1" lang="zh-Hans" altLang="en-US" sz="1400" b="1" dirty="0">
                <a:latin typeface="Microsoft YaHei" panose="020B0503020204020204" pitchFamily="34" charset="-122"/>
                <a:ea typeface="Microsoft YaHei" panose="020B0503020204020204" pitchFamily="34" charset="-122"/>
              </a:rPr>
              <a:t>：</a:t>
            </a:r>
            <a:r>
              <a:rPr kumimoji="1" lang="zh-Hans" altLang="en-US" sz="1400" dirty="0">
                <a:latin typeface="Microsoft YaHei" panose="020B0503020204020204" pitchFamily="34" charset="-122"/>
                <a:ea typeface="Microsoft YaHei" panose="020B0503020204020204" pitchFamily="34" charset="-122"/>
              </a:rPr>
              <a:t>系统类型，</a:t>
            </a:r>
            <a:r>
              <a:rPr kumimoji="1" lang="en-US" altLang="zh-Hans" sz="1400" dirty="0">
                <a:solidFill>
                  <a:srgbClr val="0432FF"/>
                </a:solidFill>
                <a:latin typeface="Microsoft YaHei" panose="020B0503020204020204" pitchFamily="34" charset="-122"/>
                <a:ea typeface="Microsoft YaHei" panose="020B0503020204020204" pitchFamily="34" charset="-122"/>
              </a:rPr>
              <a:t>RD</a:t>
            </a:r>
            <a:r>
              <a:rPr kumimoji="1" lang="zh-Hans" altLang="en-US" sz="1400" dirty="0">
                <a:solidFill>
                  <a:srgbClr val="0432FF"/>
                </a:solidFill>
                <a:latin typeface="Microsoft YaHei" panose="020B0503020204020204" pitchFamily="34" charset="-122"/>
                <a:ea typeface="Microsoft YaHei" panose="020B0503020204020204" pitchFamily="34" charset="-122"/>
              </a:rPr>
              <a:t>负责</a:t>
            </a:r>
            <a:r>
              <a:rPr kumimoji="1" lang="zh-Hans" altLang="en-US" sz="1400" dirty="0">
                <a:latin typeface="Microsoft YaHei" panose="020B0503020204020204" pitchFamily="34" charset="-122"/>
                <a:ea typeface="Microsoft YaHei" panose="020B0503020204020204" pitchFamily="34" charset="-122"/>
              </a:rPr>
              <a:t>，技术需求，如性能、稳定性、工程能力等方面的需求</a:t>
            </a:r>
            <a:endParaRPr kumimoji="1" lang="en-US" altLang="zh-Hans" sz="1400"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kumimoji="1" lang="en-US" altLang="zh-Hans" sz="1400" b="1" dirty="0">
                <a:latin typeface="Microsoft YaHei" panose="020B0503020204020204" pitchFamily="34" charset="-122"/>
                <a:ea typeface="Microsoft YaHei" panose="020B0503020204020204" pitchFamily="34" charset="-122"/>
              </a:rPr>
              <a:t>Tech</a:t>
            </a:r>
            <a:r>
              <a:rPr kumimoji="1" lang="zh-Hans" altLang="en-US" sz="1400" b="1" dirty="0">
                <a:latin typeface="Microsoft YaHei" panose="020B0503020204020204" pitchFamily="34" charset="-122"/>
                <a:ea typeface="Microsoft YaHei" panose="020B0503020204020204" pitchFamily="34" charset="-122"/>
              </a:rPr>
              <a:t> </a:t>
            </a:r>
            <a:r>
              <a:rPr kumimoji="1" lang="en-US" altLang="zh-Hans" sz="1400" b="1" dirty="0">
                <a:latin typeface="Microsoft YaHei" panose="020B0503020204020204" pitchFamily="34" charset="-122"/>
                <a:ea typeface="Microsoft YaHei" panose="020B0503020204020204" pitchFamily="34" charset="-122"/>
              </a:rPr>
              <a:t>Task</a:t>
            </a:r>
            <a:r>
              <a:rPr kumimoji="1" lang="zh-Hans" altLang="en-US" sz="1400" b="1" dirty="0">
                <a:latin typeface="Microsoft YaHei" panose="020B0503020204020204" pitchFamily="34" charset="-122"/>
                <a:ea typeface="Microsoft YaHei" panose="020B0503020204020204" pitchFamily="34" charset="-122"/>
              </a:rPr>
              <a:t>：</a:t>
            </a:r>
            <a:r>
              <a:rPr kumimoji="1" lang="zh-Hans" altLang="en-US" sz="1400" dirty="0">
                <a:latin typeface="Microsoft YaHei" panose="020B0503020204020204" pitchFamily="34" charset="-122"/>
                <a:ea typeface="Microsoft YaHei" panose="020B0503020204020204" pitchFamily="34" charset="-122"/>
              </a:rPr>
              <a:t>系统类型，</a:t>
            </a:r>
            <a:r>
              <a:rPr kumimoji="1" lang="en-US" altLang="zh-Hans" sz="1400" dirty="0">
                <a:solidFill>
                  <a:srgbClr val="0432FF"/>
                </a:solidFill>
                <a:latin typeface="Microsoft YaHei" panose="020B0503020204020204" pitchFamily="34" charset="-122"/>
                <a:ea typeface="Microsoft YaHei" panose="020B0503020204020204" pitchFamily="34" charset="-122"/>
              </a:rPr>
              <a:t>RD</a:t>
            </a:r>
            <a:r>
              <a:rPr kumimoji="1" lang="zh-Hans" altLang="en-US" sz="1400" dirty="0">
                <a:solidFill>
                  <a:srgbClr val="0432FF"/>
                </a:solidFill>
                <a:latin typeface="Microsoft YaHei" panose="020B0503020204020204" pitchFamily="34" charset="-122"/>
                <a:ea typeface="Microsoft YaHei" panose="020B0503020204020204" pitchFamily="34" charset="-122"/>
              </a:rPr>
              <a:t>负责</a:t>
            </a:r>
            <a:r>
              <a:rPr kumimoji="1" lang="zh-Hans" altLang="en-US" sz="1400" dirty="0">
                <a:latin typeface="Microsoft YaHei" panose="020B0503020204020204" pitchFamily="34" charset="-122"/>
                <a:ea typeface="Microsoft YaHei" panose="020B0503020204020204" pitchFamily="34" charset="-122"/>
              </a:rPr>
              <a:t>，根据</a:t>
            </a:r>
            <a:r>
              <a:rPr kumimoji="1" lang="en-US" altLang="zh-Hans" sz="1400" dirty="0">
                <a:latin typeface="Microsoft YaHei" panose="020B0503020204020204" pitchFamily="34" charset="-122"/>
                <a:ea typeface="Microsoft YaHei" panose="020B0503020204020204" pitchFamily="34" charset="-122"/>
              </a:rPr>
              <a:t>Tech</a:t>
            </a:r>
            <a:r>
              <a:rPr kumimoji="1" lang="zh-Hans" altLang="en-US" sz="1400" dirty="0">
                <a:latin typeface="Microsoft YaHei" panose="020B0503020204020204" pitchFamily="34" charset="-122"/>
                <a:ea typeface="Microsoft YaHei" panose="020B0503020204020204" pitchFamily="34" charset="-122"/>
              </a:rPr>
              <a:t> </a:t>
            </a:r>
            <a:r>
              <a:rPr kumimoji="1" lang="en-US" altLang="zh-Hans" sz="1400" dirty="0">
                <a:latin typeface="Microsoft YaHei" panose="020B0503020204020204" pitchFamily="34" charset="-122"/>
                <a:ea typeface="Microsoft YaHei" panose="020B0503020204020204" pitchFamily="34" charset="-122"/>
              </a:rPr>
              <a:t>Feature</a:t>
            </a:r>
            <a:r>
              <a:rPr kumimoji="1" lang="zh-Hans" altLang="en-US" sz="1400" dirty="0">
                <a:latin typeface="Microsoft YaHei" panose="020B0503020204020204" pitchFamily="34" charset="-122"/>
                <a:ea typeface="Microsoft YaHei" panose="020B0503020204020204" pitchFamily="34" charset="-122"/>
              </a:rPr>
              <a:t>拆分的技术任务，</a:t>
            </a:r>
            <a:r>
              <a:rPr kumimoji="1" lang="en-US" altLang="zh-Hans" sz="1400" dirty="0">
                <a:latin typeface="Microsoft YaHei" panose="020B0503020204020204" pitchFamily="34" charset="-122"/>
                <a:ea typeface="Microsoft YaHei" panose="020B0503020204020204" pitchFamily="34" charset="-122"/>
              </a:rPr>
              <a:t> Tech</a:t>
            </a:r>
            <a:r>
              <a:rPr kumimoji="1" lang="zh-Hans" altLang="en-US" sz="1400" dirty="0">
                <a:latin typeface="Microsoft YaHei" panose="020B0503020204020204" pitchFamily="34" charset="-122"/>
                <a:ea typeface="Microsoft YaHei" panose="020B0503020204020204" pitchFamily="34" charset="-122"/>
              </a:rPr>
              <a:t> </a:t>
            </a:r>
            <a:r>
              <a:rPr kumimoji="1" lang="en-US" altLang="zh-Hans" sz="1400" dirty="0">
                <a:latin typeface="Microsoft YaHei" panose="020B0503020204020204" pitchFamily="34" charset="-122"/>
                <a:ea typeface="Microsoft YaHei" panose="020B0503020204020204" pitchFamily="34" charset="-122"/>
              </a:rPr>
              <a:t>Task</a:t>
            </a:r>
            <a:r>
              <a:rPr kumimoji="1" lang="zh-Hans" altLang="en-US" sz="1400" dirty="0">
                <a:latin typeface="Microsoft YaHei" panose="020B0503020204020204" pitchFamily="34" charset="-122"/>
                <a:ea typeface="Microsoft YaHei" panose="020B0503020204020204" pitchFamily="34" charset="-122"/>
              </a:rPr>
              <a:t>必须有唯一负责人，提交代码必须绑定叶子节点的卡片</a:t>
            </a:r>
            <a:endParaRPr kumimoji="1" lang="en-US" altLang="zh-Hans" sz="1400"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kumimoji="1" lang="en-US" altLang="zh-Hans" sz="1400" b="1" dirty="0">
                <a:latin typeface="Microsoft YaHei" panose="020B0503020204020204" pitchFamily="34" charset="-122"/>
                <a:ea typeface="Microsoft YaHei" panose="020B0503020204020204" pitchFamily="34" charset="-122"/>
              </a:rPr>
              <a:t>Bug</a:t>
            </a:r>
            <a:r>
              <a:rPr kumimoji="1" lang="zh-Hans" altLang="en-US" sz="1400" b="1" dirty="0">
                <a:latin typeface="Microsoft YaHei" panose="020B0503020204020204" pitchFamily="34" charset="-122"/>
                <a:ea typeface="Microsoft YaHei" panose="020B0503020204020204" pitchFamily="34" charset="-122"/>
              </a:rPr>
              <a:t>：</a:t>
            </a:r>
            <a:r>
              <a:rPr kumimoji="1" lang="zh-Hans" altLang="en-US" sz="1400" dirty="0">
                <a:latin typeface="Microsoft YaHei" panose="020B0503020204020204" pitchFamily="34" charset="-122"/>
                <a:ea typeface="Microsoft YaHei" panose="020B0503020204020204" pitchFamily="34" charset="-122"/>
              </a:rPr>
              <a:t>系统类型，</a:t>
            </a:r>
            <a:r>
              <a:rPr kumimoji="1" lang="en-US" altLang="zh-Hans" sz="1400" dirty="0">
                <a:solidFill>
                  <a:srgbClr val="0432FF"/>
                </a:solidFill>
                <a:latin typeface="Microsoft YaHei" panose="020B0503020204020204" pitchFamily="34" charset="-122"/>
                <a:ea typeface="Microsoft YaHei" panose="020B0503020204020204" pitchFamily="34" charset="-122"/>
              </a:rPr>
              <a:t>QA</a:t>
            </a:r>
            <a:r>
              <a:rPr kumimoji="1" lang="zh-Hans" altLang="en-US" sz="1400" dirty="0">
                <a:solidFill>
                  <a:srgbClr val="0432FF"/>
                </a:solidFill>
                <a:latin typeface="Microsoft YaHei" panose="020B0503020204020204" pitchFamily="34" charset="-122"/>
                <a:ea typeface="Microsoft YaHei" panose="020B0503020204020204" pitchFamily="34" charset="-122"/>
              </a:rPr>
              <a:t>负责</a:t>
            </a:r>
            <a:endParaRPr kumimoji="1" lang="en-US" altLang="zh-Hans" sz="1400" dirty="0">
              <a:solidFill>
                <a:srgbClr val="0432FF"/>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667598113"/>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敏捷迭代</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双周迭代日历</a:t>
              </a:r>
              <a:endParaRPr lang="en-US" altLang="zh-CN" b="1" dirty="0">
                <a:latin typeface="Microsoft YaHei" panose="020B0503020204020204" pitchFamily="34" charset="-122"/>
                <a:ea typeface="Microsoft YaHei" panose="020B0503020204020204" pitchFamily="34" charset="-122"/>
              </a:endParaRPr>
            </a:p>
          </p:txBody>
        </p:sp>
      </p:grpSp>
      <p:grpSp>
        <p:nvGrpSpPr>
          <p:cNvPr id="8" name="组合 5">
            <a:extLst>
              <a:ext uri="{FF2B5EF4-FFF2-40B4-BE49-F238E27FC236}">
                <a16:creationId xmlns:a16="http://schemas.microsoft.com/office/drawing/2014/main" id="{35977971-301A-F9B1-80FE-20AA36988C78}"/>
              </a:ext>
            </a:extLst>
          </p:cNvPr>
          <p:cNvGrpSpPr/>
          <p:nvPr/>
        </p:nvGrpSpPr>
        <p:grpSpPr>
          <a:xfrm>
            <a:off x="4617706" y="1286579"/>
            <a:ext cx="7306267" cy="4791787"/>
            <a:chOff x="1147156" y="1163782"/>
            <a:chExt cx="7232073" cy="4555374"/>
          </a:xfrm>
        </p:grpSpPr>
        <p:grpSp>
          <p:nvGrpSpPr>
            <p:cNvPr id="18" name="组合 17">
              <a:extLst>
                <a:ext uri="{FF2B5EF4-FFF2-40B4-BE49-F238E27FC236}">
                  <a16:creationId xmlns:a16="http://schemas.microsoft.com/office/drawing/2014/main" id="{8FE15F30-EBA9-FB01-2CC4-D2014B3454FF}"/>
                </a:ext>
              </a:extLst>
            </p:cNvPr>
            <p:cNvGrpSpPr/>
            <p:nvPr/>
          </p:nvGrpSpPr>
          <p:grpSpPr>
            <a:xfrm>
              <a:off x="1285216" y="1405607"/>
              <a:ext cx="6965531" cy="4090054"/>
              <a:chOff x="529600" y="620688"/>
              <a:chExt cx="6775966" cy="3828264"/>
            </a:xfrm>
          </p:grpSpPr>
          <p:sp>
            <p:nvSpPr>
              <p:cNvPr id="25" name="圆角矩形 24">
                <a:extLst>
                  <a:ext uri="{FF2B5EF4-FFF2-40B4-BE49-F238E27FC236}">
                    <a16:creationId xmlns:a16="http://schemas.microsoft.com/office/drawing/2014/main" id="{AFB093E8-C1B2-42FE-4E58-85AB5166B955}"/>
                  </a:ext>
                </a:extLst>
              </p:cNvPr>
              <p:cNvSpPr/>
              <p:nvPr/>
            </p:nvSpPr>
            <p:spPr>
              <a:xfrm>
                <a:off x="579621" y="1184881"/>
                <a:ext cx="1226564" cy="1379139"/>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测试</a:t>
                </a:r>
              </a:p>
            </p:txBody>
          </p:sp>
          <p:sp>
            <p:nvSpPr>
              <p:cNvPr id="26" name="圆角矩形 25">
                <a:extLst>
                  <a:ext uri="{FF2B5EF4-FFF2-40B4-BE49-F238E27FC236}">
                    <a16:creationId xmlns:a16="http://schemas.microsoft.com/office/drawing/2014/main" id="{93663C87-8586-88CA-329A-6FF75CCAF875}"/>
                  </a:ext>
                </a:extLst>
              </p:cNvPr>
              <p:cNvSpPr/>
              <p:nvPr/>
            </p:nvSpPr>
            <p:spPr>
              <a:xfrm>
                <a:off x="539552" y="620688"/>
                <a:ext cx="1234156" cy="430459"/>
              </a:xfrm>
              <a:prstGeom prst="roundRect">
                <a:avLst/>
              </a:prstGeom>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2021" dirty="0">
                    <a:latin typeface="Microsoft YaHei" panose="020B0503020204020204" pitchFamily="34" charset="-122"/>
                    <a:ea typeface="Microsoft YaHei" panose="020B0503020204020204" pitchFamily="34" charset="-122"/>
                  </a:rPr>
                  <a:t>周一</a:t>
                </a:r>
              </a:p>
            </p:txBody>
          </p:sp>
          <p:sp>
            <p:nvSpPr>
              <p:cNvPr id="27" name="圆角矩形 26">
                <a:extLst>
                  <a:ext uri="{FF2B5EF4-FFF2-40B4-BE49-F238E27FC236}">
                    <a16:creationId xmlns:a16="http://schemas.microsoft.com/office/drawing/2014/main" id="{CB5D8C03-8C0E-44B6-17AF-F259194B2270}"/>
                  </a:ext>
                </a:extLst>
              </p:cNvPr>
              <p:cNvSpPr/>
              <p:nvPr/>
            </p:nvSpPr>
            <p:spPr>
              <a:xfrm>
                <a:off x="1919857" y="620688"/>
                <a:ext cx="1234156" cy="430459"/>
              </a:xfrm>
              <a:prstGeom prst="roundRect">
                <a:avLst/>
              </a:prstGeom>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2021" dirty="0">
                    <a:latin typeface="Microsoft YaHei" panose="020B0503020204020204" pitchFamily="34" charset="-122"/>
                    <a:ea typeface="Microsoft YaHei" panose="020B0503020204020204" pitchFamily="34" charset="-122"/>
                  </a:rPr>
                  <a:t>周二</a:t>
                </a:r>
              </a:p>
            </p:txBody>
          </p:sp>
          <p:sp>
            <p:nvSpPr>
              <p:cNvPr id="28" name="圆角矩形 27">
                <a:extLst>
                  <a:ext uri="{FF2B5EF4-FFF2-40B4-BE49-F238E27FC236}">
                    <a16:creationId xmlns:a16="http://schemas.microsoft.com/office/drawing/2014/main" id="{F24857F2-2FFD-0E21-B793-01E6ACA7E143}"/>
                  </a:ext>
                </a:extLst>
              </p:cNvPr>
              <p:cNvSpPr/>
              <p:nvPr/>
            </p:nvSpPr>
            <p:spPr>
              <a:xfrm>
                <a:off x="3300163" y="620688"/>
                <a:ext cx="1234156" cy="430459"/>
              </a:xfrm>
              <a:prstGeom prst="roundRect">
                <a:avLst/>
              </a:prstGeom>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2021" dirty="0">
                    <a:latin typeface="Microsoft YaHei" panose="020B0503020204020204" pitchFamily="34" charset="-122"/>
                    <a:ea typeface="Microsoft YaHei" panose="020B0503020204020204" pitchFamily="34" charset="-122"/>
                  </a:rPr>
                  <a:t>周三</a:t>
                </a:r>
              </a:p>
            </p:txBody>
          </p:sp>
          <p:sp>
            <p:nvSpPr>
              <p:cNvPr id="29" name="矩形 28">
                <a:extLst>
                  <a:ext uri="{FF2B5EF4-FFF2-40B4-BE49-F238E27FC236}">
                    <a16:creationId xmlns:a16="http://schemas.microsoft.com/office/drawing/2014/main" id="{D5D9CB97-82C5-6D4D-15C7-4B69AD73E21E}"/>
                  </a:ext>
                </a:extLst>
              </p:cNvPr>
              <p:cNvSpPr/>
              <p:nvPr/>
            </p:nvSpPr>
            <p:spPr>
              <a:xfrm>
                <a:off x="635660" y="1321638"/>
                <a:ext cx="1104245" cy="463369"/>
              </a:xfrm>
              <a:prstGeom prst="rect">
                <a:avLst/>
              </a:prstGeom>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414" dirty="0">
                    <a:latin typeface="Microsoft YaHei" panose="020B0503020204020204" pitchFamily="34" charset="-122"/>
                    <a:ea typeface="Microsoft YaHei" panose="020B0503020204020204" pitchFamily="34" charset="-122"/>
                  </a:rPr>
                  <a:t>迭代计划会</a:t>
                </a:r>
              </a:p>
            </p:txBody>
          </p:sp>
          <p:sp>
            <p:nvSpPr>
              <p:cNvPr id="30" name="圆角矩形 29">
                <a:extLst>
                  <a:ext uri="{FF2B5EF4-FFF2-40B4-BE49-F238E27FC236}">
                    <a16:creationId xmlns:a16="http://schemas.microsoft.com/office/drawing/2014/main" id="{708E509D-FF12-7AAD-E2D2-919B51430004}"/>
                  </a:ext>
                </a:extLst>
              </p:cNvPr>
              <p:cNvSpPr/>
              <p:nvPr/>
            </p:nvSpPr>
            <p:spPr>
              <a:xfrm>
                <a:off x="1919857" y="1184881"/>
                <a:ext cx="1282872" cy="1379139"/>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测试</a:t>
                </a:r>
              </a:p>
            </p:txBody>
          </p:sp>
          <p:sp>
            <p:nvSpPr>
              <p:cNvPr id="38" name="矩形 37">
                <a:extLst>
                  <a:ext uri="{FF2B5EF4-FFF2-40B4-BE49-F238E27FC236}">
                    <a16:creationId xmlns:a16="http://schemas.microsoft.com/office/drawing/2014/main" id="{0159CE52-CCEC-9ECD-A1B4-C28287846A46}"/>
                  </a:ext>
                </a:extLst>
              </p:cNvPr>
              <p:cNvSpPr/>
              <p:nvPr/>
            </p:nvSpPr>
            <p:spPr>
              <a:xfrm>
                <a:off x="2001051" y="1310257"/>
                <a:ext cx="1104245" cy="313441"/>
              </a:xfrm>
              <a:prstGeom prst="rect">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17" dirty="0">
                    <a:latin typeface="Microsoft YaHei" panose="020B0503020204020204" pitchFamily="34" charset="-122"/>
                    <a:ea typeface="Microsoft YaHei" panose="020B0503020204020204" pitchFamily="34" charset="-122"/>
                  </a:rPr>
                  <a:t>站会</a:t>
                </a:r>
              </a:p>
            </p:txBody>
          </p:sp>
          <p:grpSp>
            <p:nvGrpSpPr>
              <p:cNvPr id="39" name="组合 72">
                <a:extLst>
                  <a:ext uri="{FF2B5EF4-FFF2-40B4-BE49-F238E27FC236}">
                    <a16:creationId xmlns:a16="http://schemas.microsoft.com/office/drawing/2014/main" id="{9A19E13D-7F4A-E19E-62EB-15A2B3AB5C31}"/>
                  </a:ext>
                </a:extLst>
              </p:cNvPr>
              <p:cNvGrpSpPr/>
              <p:nvPr/>
            </p:nvGrpSpPr>
            <p:grpSpPr>
              <a:xfrm>
                <a:off x="3299904" y="1184881"/>
                <a:ext cx="1285745" cy="1379139"/>
                <a:chOff x="3425476" y="1335638"/>
                <a:chExt cx="1414059" cy="1571636"/>
              </a:xfrm>
            </p:grpSpPr>
            <p:sp>
              <p:nvSpPr>
                <p:cNvPr id="66" name="圆角矩形 65">
                  <a:extLst>
                    <a:ext uri="{FF2B5EF4-FFF2-40B4-BE49-F238E27FC236}">
                      <a16:creationId xmlns:a16="http://schemas.microsoft.com/office/drawing/2014/main" id="{98BD059A-3361-E1FB-28C6-0B051E36AEA5}"/>
                    </a:ext>
                  </a:extLst>
                </p:cNvPr>
                <p:cNvSpPr/>
                <p:nvPr/>
              </p:nvSpPr>
              <p:spPr>
                <a:xfrm>
                  <a:off x="3425476" y="1335638"/>
                  <a:ext cx="1414059" cy="1571636"/>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测试</a:t>
                  </a:r>
                </a:p>
              </p:txBody>
            </p:sp>
            <p:sp>
              <p:nvSpPr>
                <p:cNvPr id="67" name="矩形 66">
                  <a:extLst>
                    <a:ext uri="{FF2B5EF4-FFF2-40B4-BE49-F238E27FC236}">
                      <a16:creationId xmlns:a16="http://schemas.microsoft.com/office/drawing/2014/main" id="{7473FB0C-FE5C-36AD-C3DE-5759B809ADC5}"/>
                    </a:ext>
                  </a:extLst>
                </p:cNvPr>
                <p:cNvSpPr/>
                <p:nvPr/>
              </p:nvSpPr>
              <p:spPr>
                <a:xfrm>
                  <a:off x="3550176" y="1478514"/>
                  <a:ext cx="1135653" cy="357190"/>
                </a:xfrm>
                <a:prstGeom prst="rect">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17" dirty="0">
                      <a:latin typeface="Microsoft YaHei" panose="020B0503020204020204" pitchFamily="34" charset="-122"/>
                      <a:ea typeface="Microsoft YaHei" panose="020B0503020204020204" pitchFamily="34" charset="-122"/>
                    </a:rPr>
                    <a:t>站会</a:t>
                  </a:r>
                </a:p>
              </p:txBody>
            </p:sp>
          </p:grpSp>
          <p:sp>
            <p:nvSpPr>
              <p:cNvPr id="40" name="圆角矩形 39">
                <a:extLst>
                  <a:ext uri="{FF2B5EF4-FFF2-40B4-BE49-F238E27FC236}">
                    <a16:creationId xmlns:a16="http://schemas.microsoft.com/office/drawing/2014/main" id="{707EAFC2-B8F0-816D-4D98-857700AFA448}"/>
                  </a:ext>
                </a:extLst>
              </p:cNvPr>
              <p:cNvSpPr/>
              <p:nvPr/>
            </p:nvSpPr>
            <p:spPr>
              <a:xfrm>
                <a:off x="4726482" y="620688"/>
                <a:ext cx="1234156" cy="430459"/>
              </a:xfrm>
              <a:prstGeom prst="roundRect">
                <a:avLst/>
              </a:prstGeom>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2021" dirty="0">
                    <a:latin typeface="Microsoft YaHei" panose="020B0503020204020204" pitchFamily="34" charset="-122"/>
                    <a:ea typeface="Microsoft YaHei" panose="020B0503020204020204" pitchFamily="34" charset="-122"/>
                  </a:rPr>
                  <a:t>周四</a:t>
                </a:r>
              </a:p>
            </p:txBody>
          </p:sp>
          <p:sp>
            <p:nvSpPr>
              <p:cNvPr id="41" name="圆角矩形 40">
                <a:extLst>
                  <a:ext uri="{FF2B5EF4-FFF2-40B4-BE49-F238E27FC236}">
                    <a16:creationId xmlns:a16="http://schemas.microsoft.com/office/drawing/2014/main" id="{C219E037-EF9C-1494-702A-1FDD7E198946}"/>
                  </a:ext>
                </a:extLst>
              </p:cNvPr>
              <p:cNvSpPr/>
              <p:nvPr/>
            </p:nvSpPr>
            <p:spPr>
              <a:xfrm>
                <a:off x="6071410" y="620688"/>
                <a:ext cx="1234156" cy="430459"/>
              </a:xfrm>
              <a:prstGeom prst="roundRect">
                <a:avLst/>
              </a:prstGeom>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2021" dirty="0">
                    <a:latin typeface="Microsoft YaHei" panose="020B0503020204020204" pitchFamily="34" charset="-122"/>
                    <a:ea typeface="Microsoft YaHei" panose="020B0503020204020204" pitchFamily="34" charset="-122"/>
                  </a:rPr>
                  <a:t>周五</a:t>
                </a:r>
              </a:p>
            </p:txBody>
          </p:sp>
          <p:sp>
            <p:nvSpPr>
              <p:cNvPr id="42" name="圆角矩形 41">
                <a:extLst>
                  <a:ext uri="{FF2B5EF4-FFF2-40B4-BE49-F238E27FC236}">
                    <a16:creationId xmlns:a16="http://schemas.microsoft.com/office/drawing/2014/main" id="{34EA0091-908C-FC6E-2F4E-8376BF9916B2}"/>
                  </a:ext>
                </a:extLst>
              </p:cNvPr>
              <p:cNvSpPr/>
              <p:nvPr/>
            </p:nvSpPr>
            <p:spPr>
              <a:xfrm>
                <a:off x="4729877" y="1189382"/>
                <a:ext cx="1312946" cy="1379139"/>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测试</a:t>
                </a:r>
              </a:p>
            </p:txBody>
          </p:sp>
          <p:sp>
            <p:nvSpPr>
              <p:cNvPr id="43" name="矩形 16">
                <a:extLst>
                  <a:ext uri="{FF2B5EF4-FFF2-40B4-BE49-F238E27FC236}">
                    <a16:creationId xmlns:a16="http://schemas.microsoft.com/office/drawing/2014/main" id="{446E47DD-A29C-BDB1-89B1-5416568A64B0}"/>
                  </a:ext>
                </a:extLst>
              </p:cNvPr>
              <p:cNvSpPr/>
              <p:nvPr/>
            </p:nvSpPr>
            <p:spPr>
              <a:xfrm>
                <a:off x="4811072" y="1314759"/>
                <a:ext cx="1104245" cy="313441"/>
              </a:xfrm>
              <a:prstGeom prst="rect">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17" dirty="0">
                    <a:latin typeface="Microsoft YaHei" panose="020B0503020204020204" pitchFamily="34" charset="-122"/>
                    <a:ea typeface="Microsoft YaHei" panose="020B0503020204020204" pitchFamily="34" charset="-122"/>
                  </a:rPr>
                  <a:t>站会</a:t>
                </a:r>
              </a:p>
            </p:txBody>
          </p:sp>
          <p:grpSp>
            <p:nvGrpSpPr>
              <p:cNvPr id="44" name="组合 47">
                <a:extLst>
                  <a:ext uri="{FF2B5EF4-FFF2-40B4-BE49-F238E27FC236}">
                    <a16:creationId xmlns:a16="http://schemas.microsoft.com/office/drawing/2014/main" id="{F3757C7A-CCD2-90F1-8522-1469F40985AD}"/>
                  </a:ext>
                </a:extLst>
              </p:cNvPr>
              <p:cNvGrpSpPr/>
              <p:nvPr/>
            </p:nvGrpSpPr>
            <p:grpSpPr>
              <a:xfrm>
                <a:off x="6170301" y="1189383"/>
                <a:ext cx="1133958" cy="1379139"/>
                <a:chOff x="3347864" y="1335638"/>
                <a:chExt cx="1247125" cy="1571636"/>
              </a:xfrm>
            </p:grpSpPr>
            <p:sp>
              <p:nvSpPr>
                <p:cNvPr id="57" name="圆角矩形 56">
                  <a:extLst>
                    <a:ext uri="{FF2B5EF4-FFF2-40B4-BE49-F238E27FC236}">
                      <a16:creationId xmlns:a16="http://schemas.microsoft.com/office/drawing/2014/main" id="{17D9CE48-93AC-256E-D68A-AE9E9AE19570}"/>
                    </a:ext>
                  </a:extLst>
                </p:cNvPr>
                <p:cNvSpPr/>
                <p:nvPr/>
              </p:nvSpPr>
              <p:spPr>
                <a:xfrm>
                  <a:off x="3347864" y="1335638"/>
                  <a:ext cx="1247125" cy="1571636"/>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测试</a:t>
                  </a:r>
                </a:p>
              </p:txBody>
            </p:sp>
            <p:sp>
              <p:nvSpPr>
                <p:cNvPr id="65" name="矩形 64">
                  <a:extLst>
                    <a:ext uri="{FF2B5EF4-FFF2-40B4-BE49-F238E27FC236}">
                      <a16:creationId xmlns:a16="http://schemas.microsoft.com/office/drawing/2014/main" id="{5A075880-4157-A378-04D6-D62E53C12135}"/>
                    </a:ext>
                  </a:extLst>
                </p:cNvPr>
                <p:cNvSpPr/>
                <p:nvPr/>
              </p:nvSpPr>
              <p:spPr>
                <a:xfrm>
                  <a:off x="3362366" y="1478514"/>
                  <a:ext cx="1214446" cy="357190"/>
                </a:xfrm>
                <a:prstGeom prst="rect">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21" dirty="0">
                      <a:latin typeface="Microsoft YaHei" panose="020B0503020204020204" pitchFamily="34" charset="-122"/>
                      <a:ea typeface="Microsoft YaHei" panose="020B0503020204020204" pitchFamily="34" charset="-122"/>
                    </a:rPr>
                    <a:t>站会</a:t>
                  </a:r>
                </a:p>
              </p:txBody>
            </p:sp>
          </p:grpSp>
          <p:sp>
            <p:nvSpPr>
              <p:cNvPr id="45" name="圆角矩形 44">
                <a:extLst>
                  <a:ext uri="{FF2B5EF4-FFF2-40B4-BE49-F238E27FC236}">
                    <a16:creationId xmlns:a16="http://schemas.microsoft.com/office/drawing/2014/main" id="{04EC58BD-7A54-8BF9-A4F2-D54E27452E26}"/>
                  </a:ext>
                </a:extLst>
              </p:cNvPr>
              <p:cNvSpPr/>
              <p:nvPr/>
            </p:nvSpPr>
            <p:spPr>
              <a:xfrm>
                <a:off x="1914503" y="2642713"/>
                <a:ext cx="1282872" cy="1806238"/>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测试</a:t>
                </a:r>
              </a:p>
            </p:txBody>
          </p:sp>
          <p:sp>
            <p:nvSpPr>
              <p:cNvPr id="46" name="矩形 45">
                <a:extLst>
                  <a:ext uri="{FF2B5EF4-FFF2-40B4-BE49-F238E27FC236}">
                    <a16:creationId xmlns:a16="http://schemas.microsoft.com/office/drawing/2014/main" id="{3C40D750-901B-85A9-7616-B01F2923098D}"/>
                  </a:ext>
                </a:extLst>
              </p:cNvPr>
              <p:cNvSpPr/>
              <p:nvPr/>
            </p:nvSpPr>
            <p:spPr>
              <a:xfrm>
                <a:off x="1995697" y="2768090"/>
                <a:ext cx="1104245" cy="313441"/>
              </a:xfrm>
              <a:prstGeom prst="rect">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17" dirty="0">
                    <a:latin typeface="Microsoft YaHei" panose="020B0503020204020204" pitchFamily="34" charset="-122"/>
                    <a:ea typeface="Microsoft YaHei" panose="020B0503020204020204" pitchFamily="34" charset="-122"/>
                  </a:rPr>
                  <a:t>站会</a:t>
                </a:r>
              </a:p>
            </p:txBody>
          </p:sp>
          <p:grpSp>
            <p:nvGrpSpPr>
              <p:cNvPr id="47" name="组合 55">
                <a:extLst>
                  <a:ext uri="{FF2B5EF4-FFF2-40B4-BE49-F238E27FC236}">
                    <a16:creationId xmlns:a16="http://schemas.microsoft.com/office/drawing/2014/main" id="{1362A83A-0116-AB24-108A-ACF93A50B481}"/>
                  </a:ext>
                </a:extLst>
              </p:cNvPr>
              <p:cNvGrpSpPr/>
              <p:nvPr/>
            </p:nvGrpSpPr>
            <p:grpSpPr>
              <a:xfrm>
                <a:off x="3324322" y="2642713"/>
                <a:ext cx="1261327" cy="1806239"/>
                <a:chOff x="3458223" y="1335637"/>
                <a:chExt cx="1387205" cy="2058350"/>
              </a:xfrm>
            </p:grpSpPr>
            <p:sp>
              <p:nvSpPr>
                <p:cNvPr id="55" name="圆角矩形 54">
                  <a:extLst>
                    <a:ext uri="{FF2B5EF4-FFF2-40B4-BE49-F238E27FC236}">
                      <a16:creationId xmlns:a16="http://schemas.microsoft.com/office/drawing/2014/main" id="{32A8AD7D-BD8C-D6D2-7C81-DF2D87C36CC2}"/>
                    </a:ext>
                  </a:extLst>
                </p:cNvPr>
                <p:cNvSpPr/>
                <p:nvPr/>
              </p:nvSpPr>
              <p:spPr>
                <a:xfrm>
                  <a:off x="3458223" y="1335637"/>
                  <a:ext cx="1387205" cy="2058350"/>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测试</a:t>
                  </a:r>
                </a:p>
              </p:txBody>
            </p:sp>
            <p:sp>
              <p:nvSpPr>
                <p:cNvPr id="56" name="矩形 55">
                  <a:extLst>
                    <a:ext uri="{FF2B5EF4-FFF2-40B4-BE49-F238E27FC236}">
                      <a16:creationId xmlns:a16="http://schemas.microsoft.com/office/drawing/2014/main" id="{92E38E66-1A40-D945-057B-D5855F68E418}"/>
                    </a:ext>
                  </a:extLst>
                </p:cNvPr>
                <p:cNvSpPr/>
                <p:nvPr/>
              </p:nvSpPr>
              <p:spPr>
                <a:xfrm>
                  <a:off x="3532561" y="1478514"/>
                  <a:ext cx="1214446" cy="357190"/>
                </a:xfrm>
                <a:prstGeom prst="rect">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17" dirty="0">
                      <a:latin typeface="Microsoft YaHei" panose="020B0503020204020204" pitchFamily="34" charset="-122"/>
                      <a:ea typeface="Microsoft YaHei" panose="020B0503020204020204" pitchFamily="34" charset="-122"/>
                    </a:rPr>
                    <a:t>站会</a:t>
                  </a:r>
                </a:p>
              </p:txBody>
            </p:sp>
          </p:grpSp>
          <p:sp>
            <p:nvSpPr>
              <p:cNvPr id="48" name="圆角矩形 21">
                <a:extLst>
                  <a:ext uri="{FF2B5EF4-FFF2-40B4-BE49-F238E27FC236}">
                    <a16:creationId xmlns:a16="http://schemas.microsoft.com/office/drawing/2014/main" id="{675C0DC0-8665-B01F-A5EA-FE68A05BE366}"/>
                  </a:ext>
                </a:extLst>
              </p:cNvPr>
              <p:cNvSpPr/>
              <p:nvPr/>
            </p:nvSpPr>
            <p:spPr>
              <a:xfrm>
                <a:off x="4724523" y="2647214"/>
                <a:ext cx="1234809" cy="1801738"/>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测试</a:t>
                </a:r>
              </a:p>
            </p:txBody>
          </p:sp>
          <p:sp>
            <p:nvSpPr>
              <p:cNvPr id="49" name="矩形 48">
                <a:extLst>
                  <a:ext uri="{FF2B5EF4-FFF2-40B4-BE49-F238E27FC236}">
                    <a16:creationId xmlns:a16="http://schemas.microsoft.com/office/drawing/2014/main" id="{01E431F0-67FF-056D-7B1F-CF92BF816A27}"/>
                  </a:ext>
                </a:extLst>
              </p:cNvPr>
              <p:cNvSpPr/>
              <p:nvPr/>
            </p:nvSpPr>
            <p:spPr>
              <a:xfrm>
                <a:off x="4805717" y="2772592"/>
                <a:ext cx="1134741" cy="313441"/>
              </a:xfrm>
              <a:prstGeom prst="rect">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17" dirty="0">
                    <a:latin typeface="Microsoft YaHei" panose="020B0503020204020204" pitchFamily="34" charset="-122"/>
                    <a:ea typeface="Microsoft YaHei" panose="020B0503020204020204" pitchFamily="34" charset="-122"/>
                  </a:rPr>
                  <a:t>站会</a:t>
                </a:r>
              </a:p>
            </p:txBody>
          </p:sp>
          <p:grpSp>
            <p:nvGrpSpPr>
              <p:cNvPr id="50" name="组合 61">
                <a:extLst>
                  <a:ext uri="{FF2B5EF4-FFF2-40B4-BE49-F238E27FC236}">
                    <a16:creationId xmlns:a16="http://schemas.microsoft.com/office/drawing/2014/main" id="{ED98B269-B240-FAE0-9355-E63EA08F280C}"/>
                  </a:ext>
                </a:extLst>
              </p:cNvPr>
              <p:cNvGrpSpPr/>
              <p:nvPr/>
            </p:nvGrpSpPr>
            <p:grpSpPr>
              <a:xfrm>
                <a:off x="6127451" y="2647215"/>
                <a:ext cx="1176812" cy="1801736"/>
                <a:chOff x="3306622" y="1335637"/>
                <a:chExt cx="1294254" cy="2053220"/>
              </a:xfrm>
            </p:grpSpPr>
            <p:sp>
              <p:nvSpPr>
                <p:cNvPr id="53" name="圆角矩形 52">
                  <a:extLst>
                    <a:ext uri="{FF2B5EF4-FFF2-40B4-BE49-F238E27FC236}">
                      <a16:creationId xmlns:a16="http://schemas.microsoft.com/office/drawing/2014/main" id="{60C4052F-07CF-DFC9-2284-FE7C8F45A962}"/>
                    </a:ext>
                  </a:extLst>
                </p:cNvPr>
                <p:cNvSpPr/>
                <p:nvPr/>
              </p:nvSpPr>
              <p:spPr>
                <a:xfrm>
                  <a:off x="3306622" y="1335637"/>
                  <a:ext cx="1294254" cy="2053220"/>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endParaRPr lang="en-US" altLang="zh-CN" sz="1414" dirty="0">
                    <a:solidFill>
                      <a:schemeClr val="tx1"/>
                    </a:solidFill>
                    <a:latin typeface="Microsoft YaHei" panose="020B0503020204020204" pitchFamily="34" charset="-122"/>
                    <a:ea typeface="Microsoft YaHei" panose="020B0503020204020204" pitchFamily="34" charset="-122"/>
                  </a:endParaRPr>
                </a:p>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开发测试</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上线</a:t>
                  </a:r>
                </a:p>
              </p:txBody>
            </p:sp>
            <p:sp>
              <p:nvSpPr>
                <p:cNvPr id="54" name="矩形 27">
                  <a:extLst>
                    <a:ext uri="{FF2B5EF4-FFF2-40B4-BE49-F238E27FC236}">
                      <a16:creationId xmlns:a16="http://schemas.microsoft.com/office/drawing/2014/main" id="{A5664E41-9859-A5D8-C786-15A5D19FBC83}"/>
                    </a:ext>
                  </a:extLst>
                </p:cNvPr>
                <p:cNvSpPr/>
                <p:nvPr/>
              </p:nvSpPr>
              <p:spPr>
                <a:xfrm>
                  <a:off x="3324796" y="1478514"/>
                  <a:ext cx="1214445" cy="357190"/>
                </a:xfrm>
                <a:prstGeom prst="rect">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17" dirty="0">
                      <a:latin typeface="Microsoft YaHei" panose="020B0503020204020204" pitchFamily="34" charset="-122"/>
                      <a:ea typeface="Microsoft YaHei" panose="020B0503020204020204" pitchFamily="34" charset="-122"/>
                    </a:rPr>
                    <a:t>站会</a:t>
                  </a:r>
                </a:p>
              </p:txBody>
            </p:sp>
          </p:grpSp>
          <p:sp>
            <p:nvSpPr>
              <p:cNvPr id="51" name="圆角矩形 24">
                <a:extLst>
                  <a:ext uri="{FF2B5EF4-FFF2-40B4-BE49-F238E27FC236}">
                    <a16:creationId xmlns:a16="http://schemas.microsoft.com/office/drawing/2014/main" id="{9B43791C-48B8-CD97-EA17-EEC4E1ADC106}"/>
                  </a:ext>
                </a:extLst>
              </p:cNvPr>
              <p:cNvSpPr/>
              <p:nvPr/>
            </p:nvSpPr>
            <p:spPr>
              <a:xfrm>
                <a:off x="529600" y="2636912"/>
                <a:ext cx="1282872" cy="1812040"/>
              </a:xfrm>
              <a:prstGeom prst="roundRect">
                <a:avLst/>
              </a:prstGeom>
              <a:solidFill>
                <a:schemeClr val="accent5">
                  <a:lumMod val="20000"/>
                  <a:lumOff val="8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zh-CN" altLang="en-US" sz="1414" dirty="0">
                    <a:solidFill>
                      <a:schemeClr val="tx1"/>
                    </a:solidFill>
                    <a:latin typeface="Microsoft YaHei" panose="020B0503020204020204" pitchFamily="34" charset="-122"/>
                    <a:ea typeface="Microsoft YaHei" panose="020B0503020204020204" pitchFamily="34" charset="-122"/>
                  </a:rPr>
                  <a:t>分析</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开发</a:t>
                </a:r>
                <a:r>
                  <a:rPr lang="en-US" altLang="zh-CN" sz="1414" dirty="0">
                    <a:solidFill>
                      <a:schemeClr val="tx1"/>
                    </a:solidFill>
                    <a:latin typeface="Microsoft YaHei" panose="020B0503020204020204" pitchFamily="34" charset="-122"/>
                    <a:ea typeface="Microsoft YaHei" panose="020B0503020204020204" pitchFamily="34" charset="-122"/>
                  </a:rPr>
                  <a:t>/</a:t>
                </a:r>
                <a:r>
                  <a:rPr lang="zh-CN" altLang="en-US" sz="1414" dirty="0">
                    <a:solidFill>
                      <a:schemeClr val="tx1"/>
                    </a:solidFill>
                    <a:latin typeface="Microsoft YaHei" panose="020B0503020204020204" pitchFamily="34" charset="-122"/>
                    <a:ea typeface="Microsoft YaHei" panose="020B0503020204020204" pitchFamily="34" charset="-122"/>
                  </a:rPr>
                  <a:t>测试</a:t>
                </a:r>
              </a:p>
            </p:txBody>
          </p:sp>
          <p:sp>
            <p:nvSpPr>
              <p:cNvPr id="52" name="矩形 51">
                <a:extLst>
                  <a:ext uri="{FF2B5EF4-FFF2-40B4-BE49-F238E27FC236}">
                    <a16:creationId xmlns:a16="http://schemas.microsoft.com/office/drawing/2014/main" id="{C4C19453-B2E5-A6BE-1E4B-B5C6622F3FC2}"/>
                  </a:ext>
                </a:extLst>
              </p:cNvPr>
              <p:cNvSpPr/>
              <p:nvPr/>
            </p:nvSpPr>
            <p:spPr>
              <a:xfrm>
                <a:off x="596149" y="2762288"/>
                <a:ext cx="1104245" cy="313441"/>
              </a:xfrm>
              <a:prstGeom prst="rect">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17" dirty="0">
                    <a:latin typeface="Microsoft YaHei" panose="020B0503020204020204" pitchFamily="34" charset="-122"/>
                    <a:ea typeface="Microsoft YaHei" panose="020B0503020204020204" pitchFamily="34" charset="-122"/>
                  </a:rPr>
                  <a:t>站会</a:t>
                </a:r>
              </a:p>
            </p:txBody>
          </p:sp>
        </p:grpSp>
        <p:sp>
          <p:nvSpPr>
            <p:cNvPr id="19" name="矩形 18">
              <a:extLst>
                <a:ext uri="{FF2B5EF4-FFF2-40B4-BE49-F238E27FC236}">
                  <a16:creationId xmlns:a16="http://schemas.microsoft.com/office/drawing/2014/main" id="{C50E9E65-B49C-4B26-55A8-88484D62C72C}"/>
                </a:ext>
              </a:extLst>
            </p:cNvPr>
            <p:cNvSpPr/>
            <p:nvPr/>
          </p:nvSpPr>
          <p:spPr>
            <a:xfrm>
              <a:off x="5647712" y="4165775"/>
              <a:ext cx="1160559" cy="403006"/>
            </a:xfrm>
            <a:prstGeom prst="rect">
              <a:avLst/>
            </a:prstGeom>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414" dirty="0">
                  <a:latin typeface="Microsoft YaHei" panose="020B0503020204020204" pitchFamily="34" charset="-122"/>
                  <a:ea typeface="Microsoft YaHei" panose="020B0503020204020204" pitchFamily="34" charset="-122"/>
                </a:rPr>
                <a:t>需求评审会</a:t>
              </a:r>
            </a:p>
          </p:txBody>
        </p:sp>
        <p:sp>
          <p:nvSpPr>
            <p:cNvPr id="20" name="矩形 19">
              <a:extLst>
                <a:ext uri="{FF2B5EF4-FFF2-40B4-BE49-F238E27FC236}">
                  <a16:creationId xmlns:a16="http://schemas.microsoft.com/office/drawing/2014/main" id="{AF8A341E-22B6-6E53-0765-46B11CC1D4CC}"/>
                </a:ext>
              </a:extLst>
            </p:cNvPr>
            <p:cNvSpPr/>
            <p:nvPr/>
          </p:nvSpPr>
          <p:spPr>
            <a:xfrm>
              <a:off x="7060176" y="4119644"/>
              <a:ext cx="1160559" cy="325771"/>
            </a:xfrm>
            <a:prstGeom prst="rect">
              <a:avLst/>
            </a:prstGeom>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414" dirty="0" err="1">
                  <a:latin typeface="Microsoft YaHei" panose="020B0503020204020204" pitchFamily="34" charset="-122"/>
                  <a:ea typeface="Microsoft YaHei" panose="020B0503020204020204" pitchFamily="34" charset="-122"/>
                </a:rPr>
                <a:t>ShowCase</a:t>
              </a:r>
              <a:endParaRPr lang="zh-CN" altLang="en-US" sz="1414" dirty="0">
                <a:latin typeface="Microsoft YaHei" panose="020B0503020204020204" pitchFamily="34" charset="-122"/>
                <a:ea typeface="Microsoft YaHei" panose="020B0503020204020204" pitchFamily="34" charset="-122"/>
              </a:endParaRPr>
            </a:p>
          </p:txBody>
        </p:sp>
        <p:sp>
          <p:nvSpPr>
            <p:cNvPr id="21" name="矩形 20">
              <a:extLst>
                <a:ext uri="{FF2B5EF4-FFF2-40B4-BE49-F238E27FC236}">
                  <a16:creationId xmlns:a16="http://schemas.microsoft.com/office/drawing/2014/main" id="{464D56FF-4420-3164-91AD-6F144BAFB8A8}"/>
                </a:ext>
              </a:extLst>
            </p:cNvPr>
            <p:cNvSpPr/>
            <p:nvPr/>
          </p:nvSpPr>
          <p:spPr>
            <a:xfrm>
              <a:off x="7071855" y="4521449"/>
              <a:ext cx="1160559" cy="309216"/>
            </a:xfrm>
            <a:prstGeom prst="rect">
              <a:avLst/>
            </a:prstGeom>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zh-CN" altLang="en-US" sz="1414" dirty="0">
                  <a:latin typeface="Microsoft YaHei" panose="020B0503020204020204" pitchFamily="34" charset="-122"/>
                  <a:ea typeface="Microsoft YaHei" panose="020B0503020204020204" pitchFamily="34" charset="-122"/>
                </a:rPr>
                <a:t>迭代回顾会</a:t>
              </a:r>
            </a:p>
          </p:txBody>
        </p:sp>
        <p:sp>
          <p:nvSpPr>
            <p:cNvPr id="23" name="矩形 22">
              <a:extLst>
                <a:ext uri="{FF2B5EF4-FFF2-40B4-BE49-F238E27FC236}">
                  <a16:creationId xmlns:a16="http://schemas.microsoft.com/office/drawing/2014/main" id="{2B0165B1-46C0-4314-2750-C8B2E7F6E7A7}"/>
                </a:ext>
              </a:extLst>
            </p:cNvPr>
            <p:cNvSpPr/>
            <p:nvPr/>
          </p:nvSpPr>
          <p:spPr>
            <a:xfrm>
              <a:off x="1147156" y="1163782"/>
              <a:ext cx="7232073" cy="45553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8">
                <a:latin typeface="Microsoft YaHei" panose="020B0503020204020204" pitchFamily="34" charset="-122"/>
                <a:ea typeface="Microsoft YaHei" panose="020B0503020204020204" pitchFamily="34" charset="-122"/>
              </a:endParaRPr>
            </a:p>
          </p:txBody>
        </p:sp>
      </p:grpSp>
      <p:sp>
        <p:nvSpPr>
          <p:cNvPr id="68" name="文本框 34">
            <a:extLst>
              <a:ext uri="{FF2B5EF4-FFF2-40B4-BE49-F238E27FC236}">
                <a16:creationId xmlns:a16="http://schemas.microsoft.com/office/drawing/2014/main" id="{BAADC553-0DA4-3E79-5833-5E37190A3CE4}"/>
              </a:ext>
            </a:extLst>
          </p:cNvPr>
          <p:cNvSpPr txBox="1"/>
          <p:nvPr/>
        </p:nvSpPr>
        <p:spPr>
          <a:xfrm>
            <a:off x="275981" y="1124432"/>
            <a:ext cx="4056907" cy="4942443"/>
          </a:xfrm>
          <a:prstGeom prst="rect">
            <a:avLst/>
          </a:prstGeom>
          <a:noFill/>
        </p:spPr>
        <p:txBody>
          <a:bodyPr wrap="square" rtlCol="0">
            <a:spAutoFit/>
          </a:bodyPr>
          <a:lstStyle/>
          <a:p>
            <a:pPr>
              <a:lnSpc>
                <a:spcPct val="150000"/>
              </a:lnSpc>
            </a:pPr>
            <a:r>
              <a:rPr lang="zh-CN" altLang="en-US" sz="2000" b="1" dirty="0">
                <a:latin typeface="Microsoft YaHei" panose="020B0503020204020204" pitchFamily="34" charset="-122"/>
                <a:ea typeface="Microsoft YaHei" panose="020B0503020204020204" pitchFamily="34" charset="-122"/>
              </a:rPr>
              <a:t>迭代日历</a:t>
            </a:r>
            <a:endParaRPr lang="en-US" altLang="zh-CN" sz="2000" b="1" dirty="0">
              <a:latin typeface="Microsoft YaHei" panose="020B0503020204020204" pitchFamily="34" charset="-122"/>
              <a:ea typeface="Microsoft YaHei" panose="020B0503020204020204" pitchFamily="34" charset="-122"/>
            </a:endParaRPr>
          </a:p>
          <a:p>
            <a:pPr marL="285756" indent="-285756">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迭代的节奏感让团队能够以稳定的步调工作，使单调而必要的活动成为习惯</a:t>
            </a:r>
            <a:endParaRPr lang="en-US" altLang="zh-CN" sz="1600" dirty="0">
              <a:latin typeface="Microsoft YaHei" panose="020B0503020204020204" pitchFamily="34" charset="-122"/>
              <a:ea typeface="Microsoft YaHei" panose="020B0503020204020204" pitchFamily="34" charset="-122"/>
            </a:endParaRPr>
          </a:p>
          <a:p>
            <a:pPr marL="285756" indent="-285756">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因为每个人都知道这些活动在什么时候进行，所以显著降低了安排迭代会议所需要的成本</a:t>
            </a:r>
            <a:endParaRPr lang="en-US" altLang="zh-CN" sz="1600" dirty="0">
              <a:latin typeface="Microsoft YaHei" panose="020B0503020204020204" pitchFamily="34" charset="-122"/>
              <a:ea typeface="Microsoft YaHei" panose="020B0503020204020204" pitchFamily="34" charset="-122"/>
            </a:endParaRPr>
          </a:p>
          <a:p>
            <a:pPr marL="285756" indent="-285756">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可以为每个人的日程表发出一个重复发生的事件</a:t>
            </a:r>
            <a:endParaRPr lang="en-US" altLang="zh-CN" sz="1600" dirty="0">
              <a:latin typeface="Microsoft YaHei" panose="020B0503020204020204" pitchFamily="34" charset="-122"/>
              <a:ea typeface="Microsoft YaHei" panose="020B0503020204020204" pitchFamily="34" charset="-122"/>
            </a:endParaRPr>
          </a:p>
          <a:p>
            <a:pPr marL="285756" indent="-285756">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如果多个团队在做同一个项目，让所有的团队都使用同样的冲刺节奏</a:t>
            </a:r>
            <a:endParaRPr lang="en-US" altLang="zh-CN" sz="1600" dirty="0">
              <a:latin typeface="Microsoft YaHei" panose="020B0503020204020204" pitchFamily="34" charset="-122"/>
              <a:ea typeface="Microsoft YaHei" panose="020B0503020204020204" pitchFamily="34" charset="-122"/>
            </a:endParaRPr>
          </a:p>
          <a:p>
            <a:pPr marL="285756" indent="-285756">
              <a:lnSpc>
                <a:spcPct val="15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明确关键节点，如需求评审、提测时间、产品</a:t>
            </a:r>
            <a:r>
              <a:rPr lang="en-US" altLang="zh-CN" sz="1600" dirty="0">
                <a:latin typeface="微软雅黑" panose="020B0503020204020204" pitchFamily="34" charset="-122"/>
                <a:ea typeface="微软雅黑" panose="020B0503020204020204" pitchFamily="34" charset="-122"/>
              </a:rPr>
              <a:t> show</a:t>
            </a:r>
            <a:r>
              <a:rPr lang="zh-CN" altLang="en-US" sz="1600" dirty="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case </a:t>
            </a:r>
            <a:r>
              <a:rPr lang="zh-CN" altLang="en-US" sz="1600" dirty="0">
                <a:latin typeface="微软雅黑" panose="020B0503020204020204" pitchFamily="34" charset="-122"/>
                <a:ea typeface="微软雅黑" panose="020B0503020204020204" pitchFamily="34" charset="-122"/>
              </a:rPr>
              <a:t>时间、外部团队集成时间等</a:t>
            </a:r>
            <a:endParaRPr lang="en-US" altLang="zh-CN"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21329601"/>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敏捷迭代</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双周迭代，高效站会信息同步，流程工具化</a:t>
              </a:r>
              <a:endParaRPr lang="en-US" altLang="zh-CN" b="1" dirty="0">
                <a:latin typeface="Microsoft YaHei" panose="020B0503020204020204" pitchFamily="34" charset="-122"/>
                <a:ea typeface="Microsoft YaHei" panose="020B0503020204020204" pitchFamily="34" charset="-122"/>
              </a:endParaRPr>
            </a:p>
          </p:txBody>
        </p:sp>
      </p:grpSp>
      <p:sp>
        <p:nvSpPr>
          <p:cNvPr id="2" name="内容占位符 2">
            <a:extLst>
              <a:ext uri="{FF2B5EF4-FFF2-40B4-BE49-F238E27FC236}">
                <a16:creationId xmlns:a16="http://schemas.microsoft.com/office/drawing/2014/main" id="{B5CA9DDC-BAFB-2ECC-A650-2508949D9FD1}"/>
              </a:ext>
            </a:extLst>
          </p:cNvPr>
          <p:cNvSpPr txBox="1">
            <a:spLocks/>
          </p:cNvSpPr>
          <p:nvPr/>
        </p:nvSpPr>
        <p:spPr>
          <a:xfrm>
            <a:off x="822371" y="2877035"/>
            <a:ext cx="4745510" cy="3939329"/>
          </a:xfrm>
          <a:prstGeom prst="rect">
            <a:avLst/>
          </a:prstGeom>
          <a:ln w="19050">
            <a:solidFill>
              <a:srgbClr val="C00000"/>
            </a:solidFill>
            <a:prstDash val="sysDash"/>
          </a:ln>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1400" b="1" dirty="0">
                <a:solidFill>
                  <a:srgbClr val="C00000"/>
                </a:solidFill>
                <a:latin typeface="Microsoft YaHei" panose="020B0503020204020204" pitchFamily="34" charset="-122"/>
                <a:ea typeface="Microsoft YaHei" panose="020B0503020204020204" pitchFamily="34" charset="-122"/>
              </a:rPr>
              <a:t>站会不是一个汇报会。</a:t>
            </a:r>
            <a:r>
              <a:rPr lang="zh-CN" altLang="en-US" sz="1400" dirty="0">
                <a:latin typeface="Microsoft YaHei" panose="020B0503020204020204" pitchFamily="34" charset="-122"/>
                <a:ea typeface="Microsoft YaHei" panose="020B0503020204020204" pitchFamily="34" charset="-122"/>
              </a:rPr>
              <a:t>传统的汇报会很呆板，大家基本没有交流，汇报的对象往往是老板或者组长，气氛不够放松，也不够开放。</a:t>
            </a:r>
          </a:p>
          <a:p>
            <a:pPr>
              <a:lnSpc>
                <a:spcPct val="150000"/>
              </a:lnSpc>
            </a:pPr>
            <a:r>
              <a:rPr lang="zh-CN" altLang="en-US" sz="1400" b="1" dirty="0">
                <a:solidFill>
                  <a:srgbClr val="C00000"/>
                </a:solidFill>
                <a:latin typeface="Microsoft YaHei" panose="020B0503020204020204" pitchFamily="34" charset="-122"/>
                <a:ea typeface="Microsoft YaHei" panose="020B0503020204020204" pitchFamily="34" charset="-122"/>
              </a:rPr>
              <a:t>站会不是知识分享会。</a:t>
            </a:r>
            <a:r>
              <a:rPr lang="zh-CN" altLang="en-US" sz="1400" dirty="0">
                <a:latin typeface="Microsoft YaHei" panose="020B0503020204020204" pitchFamily="34" charset="-122"/>
                <a:ea typeface="Microsoft YaHei" panose="020B0503020204020204" pitchFamily="34" charset="-122"/>
              </a:rPr>
              <a:t>当我们解决一个新问题或使用一个新技术时，就特别期望能与队友分享，它要占用很多时间，而且也许只有部分人感兴趣。所以站会不适合做知识分享。如果需要分享，团队可以定期按需求组织此类活动。</a:t>
            </a:r>
          </a:p>
          <a:p>
            <a:pPr>
              <a:lnSpc>
                <a:spcPct val="150000"/>
              </a:lnSpc>
            </a:pPr>
            <a:r>
              <a:rPr lang="zh-CN" altLang="en-US" sz="1400" b="1" dirty="0">
                <a:solidFill>
                  <a:srgbClr val="C00000"/>
                </a:solidFill>
                <a:latin typeface="Microsoft YaHei" panose="020B0503020204020204" pitchFamily="34" charset="-122"/>
                <a:ea typeface="Microsoft YaHei" panose="020B0503020204020204" pitchFamily="34" charset="-122"/>
              </a:rPr>
              <a:t>站会不是细节讨论会。</a:t>
            </a:r>
            <a:r>
              <a:rPr lang="zh-CN" altLang="en-US" sz="1400" dirty="0">
                <a:latin typeface="Microsoft YaHei" panose="020B0503020204020204" pitchFamily="34" charset="-122"/>
                <a:ea typeface="Microsoft YaHei" panose="020B0503020204020204" pitchFamily="34" charset="-122"/>
              </a:rPr>
              <a:t>尤其是出现问题时，团队非常容易引发细节讨论，同样也要占用较长时间，我们可以在站会后组织一个跟踪会议，请相关人员与会即可。</a:t>
            </a:r>
          </a:p>
        </p:txBody>
      </p:sp>
      <p:sp>
        <p:nvSpPr>
          <p:cNvPr id="3" name="文本框 2">
            <a:extLst>
              <a:ext uri="{FF2B5EF4-FFF2-40B4-BE49-F238E27FC236}">
                <a16:creationId xmlns:a16="http://schemas.microsoft.com/office/drawing/2014/main" id="{673EEC94-4DE4-A23D-A97C-BEE9B147F743}"/>
              </a:ext>
            </a:extLst>
          </p:cNvPr>
          <p:cNvSpPr txBox="1"/>
          <p:nvPr/>
        </p:nvSpPr>
        <p:spPr>
          <a:xfrm>
            <a:off x="2245159" y="2427525"/>
            <a:ext cx="1539190" cy="458908"/>
          </a:xfrm>
          <a:prstGeom prst="rect">
            <a:avLst/>
          </a:prstGeom>
          <a:noFill/>
        </p:spPr>
        <p:txBody>
          <a:bodyPr wrap="square" rtlCol="0">
            <a:spAutoFit/>
          </a:bodyPr>
          <a:lstStyle/>
          <a:p>
            <a:pPr>
              <a:lnSpc>
                <a:spcPct val="150000"/>
              </a:lnSpc>
            </a:pPr>
            <a:r>
              <a:rPr kumimoji="1" lang="zh-Hans" altLang="en-US" b="1" dirty="0">
                <a:solidFill>
                  <a:srgbClr val="C00000"/>
                </a:solidFill>
                <a:latin typeface="Microsoft YaHei" panose="020B0503020204020204" pitchFamily="34" charset="-122"/>
                <a:ea typeface="Microsoft YaHei" panose="020B0503020204020204" pitchFamily="34" charset="-122"/>
              </a:rPr>
              <a:t>错误的站会</a:t>
            </a:r>
            <a:endParaRPr kumimoji="1" lang="zh-CN" altLang="en-US" b="1" dirty="0">
              <a:solidFill>
                <a:srgbClr val="C00000"/>
              </a:solidFill>
              <a:latin typeface="Microsoft YaHei" panose="020B0503020204020204" pitchFamily="34" charset="-122"/>
              <a:ea typeface="Microsoft YaHei" panose="020B0503020204020204" pitchFamily="34" charset="-122"/>
            </a:endParaRPr>
          </a:p>
        </p:txBody>
      </p:sp>
      <p:sp>
        <p:nvSpPr>
          <p:cNvPr id="4" name="矩形 3">
            <a:extLst>
              <a:ext uri="{FF2B5EF4-FFF2-40B4-BE49-F238E27FC236}">
                <a16:creationId xmlns:a16="http://schemas.microsoft.com/office/drawing/2014/main" id="{568AAF5F-2F4C-37BF-7EB5-3F1F3ACE917D}"/>
              </a:ext>
            </a:extLst>
          </p:cNvPr>
          <p:cNvSpPr/>
          <p:nvPr/>
        </p:nvSpPr>
        <p:spPr>
          <a:xfrm>
            <a:off x="6160773" y="2884134"/>
            <a:ext cx="4649065" cy="3932230"/>
          </a:xfrm>
          <a:prstGeom prst="rect">
            <a:avLst/>
          </a:prstGeom>
          <a:ln w="19050">
            <a:solidFill>
              <a:srgbClr val="0070C0"/>
            </a:solidFill>
            <a:prstDash val="sysDash"/>
          </a:ln>
        </p:spPr>
        <p:txBody>
          <a:bodyPr wrap="square">
            <a:spAutoFit/>
          </a:bodyPr>
          <a:lstStyle/>
          <a:p>
            <a:pPr marL="285750" indent="-285750">
              <a:lnSpc>
                <a:spcPct val="150000"/>
              </a:lnSpc>
              <a:buFont typeface="Arial" panose="020B0604020202020204" pitchFamily="34" charset="0"/>
              <a:buChar char="•"/>
            </a:pPr>
            <a:r>
              <a:rPr lang="zh-CN" altLang="en-US" sz="1400" b="1" dirty="0">
                <a:solidFill>
                  <a:srgbClr val="0070C0"/>
                </a:solidFill>
                <a:latin typeface="Microsoft YaHei" panose="020B0503020204020204" pitchFamily="34" charset="-122"/>
                <a:ea typeface="Microsoft YaHei" panose="020B0503020204020204" pitchFamily="34" charset="-122"/>
              </a:rPr>
              <a:t>坚持使用令牌</a:t>
            </a:r>
            <a:r>
              <a:rPr lang="zh-CN" altLang="en-US" sz="1400" dirty="0">
                <a:latin typeface="Microsoft YaHei" panose="020B0503020204020204" pitchFamily="34" charset="-122"/>
                <a:ea typeface="Microsoft YaHei" panose="020B0503020204020204" pitchFamily="34" charset="-122"/>
              </a:rPr>
              <a:t>，促进每个人按顺序主动讲，不需总点名，也不会乱。</a:t>
            </a:r>
            <a:r>
              <a:rPr lang="en" altLang="zh-CN" sz="1400" dirty="0">
                <a:latin typeface="Microsoft YaHei" panose="020B0503020204020204" pitchFamily="34" charset="-122"/>
                <a:ea typeface="Microsoft YaHei" panose="020B0503020204020204" pitchFamily="34" charset="-122"/>
              </a:rPr>
              <a:t>SM</a:t>
            </a:r>
            <a:r>
              <a:rPr lang="zh-CN" altLang="en-US" sz="1400" dirty="0">
                <a:latin typeface="Microsoft YaHei" panose="020B0503020204020204" pitchFamily="34" charset="-122"/>
                <a:ea typeface="Microsoft YaHei" panose="020B0503020204020204" pitchFamily="34" charset="-122"/>
              </a:rPr>
              <a:t>最后讲，先让大家讲；</a:t>
            </a:r>
            <a:endParaRPr lang="en-US" altLang="zh-CN" sz="1400"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US" sz="1400" b="1" dirty="0">
                <a:solidFill>
                  <a:srgbClr val="0070C0"/>
                </a:solidFill>
                <a:latin typeface="Microsoft YaHei" panose="020B0503020204020204" pitchFamily="34" charset="-122"/>
                <a:ea typeface="Microsoft YaHei" panose="020B0503020204020204" pitchFamily="34" charset="-122"/>
              </a:rPr>
              <a:t>大家站成半圆形</a:t>
            </a:r>
            <a:r>
              <a:rPr lang="zh-CN" altLang="en-US" sz="1400" dirty="0">
                <a:solidFill>
                  <a:srgbClr val="0070C0"/>
                </a:solidFill>
                <a:latin typeface="Microsoft YaHei" panose="020B0503020204020204" pitchFamily="34" charset="-122"/>
                <a:ea typeface="Microsoft YaHei" panose="020B0503020204020204" pitchFamily="34" charset="-122"/>
              </a:rPr>
              <a:t>，</a:t>
            </a:r>
            <a:r>
              <a:rPr lang="zh-CN" altLang="en-US" sz="1400" dirty="0">
                <a:latin typeface="Microsoft YaHei" panose="020B0503020204020204" pitchFamily="34" charset="-122"/>
                <a:ea typeface="Microsoft YaHei" panose="020B0503020204020204" pitchFamily="34" charset="-122"/>
              </a:rPr>
              <a:t>每个人都能一排看到。不要站成两排，后面的人就会开小差。保持好的阵型，能提高站会效率；</a:t>
            </a:r>
            <a:endParaRPr lang="en-US" altLang="zh-CN" sz="1400"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避免站会变成给</a:t>
            </a:r>
            <a:r>
              <a:rPr lang="en" altLang="zh-CN" sz="1400" dirty="0">
                <a:latin typeface="Microsoft YaHei" panose="020B0503020204020204" pitchFamily="34" charset="-122"/>
                <a:ea typeface="Microsoft YaHei" panose="020B0503020204020204" pitchFamily="34" charset="-122"/>
              </a:rPr>
              <a:t>SM</a:t>
            </a:r>
            <a:r>
              <a:rPr lang="zh-CN" altLang="en-US" sz="1400" dirty="0">
                <a:latin typeface="Microsoft YaHei" panose="020B0503020204020204" pitchFamily="34" charset="-122"/>
                <a:ea typeface="Microsoft YaHei" panose="020B0503020204020204" pitchFamily="34" charset="-122"/>
              </a:rPr>
              <a:t>的汇报会，让</a:t>
            </a:r>
            <a:r>
              <a:rPr lang="zh-CN" altLang="en-US" sz="1400" b="1" dirty="0">
                <a:solidFill>
                  <a:srgbClr val="0070C0"/>
                </a:solidFill>
                <a:latin typeface="Microsoft YaHei" panose="020B0503020204020204" pitchFamily="34" charset="-122"/>
                <a:ea typeface="Microsoft YaHei" panose="020B0503020204020204" pitchFamily="34" charset="-122"/>
              </a:rPr>
              <a:t>每个人多思考</a:t>
            </a:r>
            <a:endParaRPr lang="en-US" altLang="zh-CN" sz="1400" b="1" dirty="0">
              <a:solidFill>
                <a:srgbClr val="0070C0"/>
              </a:solidFill>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对于讲话较少的同学，你可以采用一问一答的方式，促进多说话和讲问题，</a:t>
            </a:r>
            <a:r>
              <a:rPr lang="zh-CN" altLang="en-US" sz="1400" b="1" dirty="0">
                <a:solidFill>
                  <a:srgbClr val="0070C0"/>
                </a:solidFill>
                <a:latin typeface="Microsoft YaHei" panose="020B0503020204020204" pitchFamily="34" charset="-122"/>
                <a:ea typeface="Microsoft YaHei" panose="020B0503020204020204" pitchFamily="34" charset="-122"/>
              </a:rPr>
              <a:t>及早暴露风险</a:t>
            </a:r>
            <a:endParaRPr lang="en-US" altLang="zh-CN" sz="1400" b="1" dirty="0">
              <a:solidFill>
                <a:srgbClr val="0070C0"/>
              </a:solidFill>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每个人围绕自己的</a:t>
            </a:r>
            <a:r>
              <a:rPr lang="zh-CN" altLang="en-US" sz="1400" b="1" dirty="0">
                <a:solidFill>
                  <a:srgbClr val="0070C0"/>
                </a:solidFill>
                <a:latin typeface="Microsoft YaHei" panose="020B0503020204020204" pitchFamily="34" charset="-122"/>
                <a:ea typeface="Microsoft YaHei" panose="020B0503020204020204" pitchFamily="34" charset="-122"/>
              </a:rPr>
              <a:t>需求卡片</a:t>
            </a:r>
            <a:r>
              <a:rPr lang="zh-CN" altLang="en-US" sz="1400" dirty="0">
                <a:latin typeface="Microsoft YaHei" panose="020B0503020204020204" pitchFamily="34" charset="-122"/>
                <a:ea typeface="Microsoft YaHei" panose="020B0503020204020204" pitchFamily="34" charset="-122"/>
              </a:rPr>
              <a:t>的进度、质量和障碍去讲</a:t>
            </a:r>
            <a:endParaRPr lang="en-US" altLang="zh-CN" sz="1400"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en" altLang="zh-CN" sz="1400" dirty="0">
                <a:latin typeface="Microsoft YaHei" panose="020B0503020204020204" pitchFamily="34" charset="-122"/>
                <a:ea typeface="Microsoft YaHei" panose="020B0503020204020204" pitchFamily="34" charset="-122"/>
              </a:rPr>
              <a:t>SM</a:t>
            </a:r>
            <a:r>
              <a:rPr lang="zh-CN" altLang="en-US" sz="1400" dirty="0">
                <a:latin typeface="Microsoft YaHei" panose="020B0503020204020204" pitchFamily="34" charset="-122"/>
                <a:ea typeface="Microsoft YaHei" panose="020B0503020204020204" pitchFamily="34" charset="-122"/>
              </a:rPr>
              <a:t>做好整体</a:t>
            </a:r>
            <a:r>
              <a:rPr lang="zh-CN" altLang="en-US" sz="1400" b="1" dirty="0">
                <a:solidFill>
                  <a:srgbClr val="0070C0"/>
                </a:solidFill>
                <a:latin typeface="Microsoft YaHei" panose="020B0503020204020204" pitchFamily="34" charset="-122"/>
                <a:ea typeface="Microsoft YaHei" panose="020B0503020204020204" pitchFamily="34" charset="-122"/>
              </a:rPr>
              <a:t>控场</a:t>
            </a:r>
            <a:endParaRPr lang="en-US" altLang="zh-CN" sz="1400" b="1" dirty="0">
              <a:solidFill>
                <a:srgbClr val="0070C0"/>
              </a:solidFill>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每个人负责移动自己的任务卡，并及时注意完成的定义</a:t>
            </a:r>
            <a:r>
              <a:rPr lang="en-US" altLang="zh-CN" sz="1400" dirty="0">
                <a:latin typeface="Microsoft YaHei" panose="020B0503020204020204" pitchFamily="34" charset="-122"/>
                <a:ea typeface="Microsoft YaHei" panose="020B0503020204020204" pitchFamily="34" charset="-122"/>
              </a:rPr>
              <a:t>(</a:t>
            </a:r>
            <a:r>
              <a:rPr lang="en" altLang="zh-CN" sz="1400" b="1" dirty="0">
                <a:latin typeface="Microsoft YaHei" panose="020B0503020204020204" pitchFamily="34" charset="-122"/>
                <a:ea typeface="Microsoft YaHei" panose="020B0503020204020204" pitchFamily="34" charset="-122"/>
                <a:hlinkClick r:id="rId3"/>
              </a:rPr>
              <a:t>DoD</a:t>
            </a:r>
            <a:r>
              <a:rPr lang="en" altLang="zh-CN" sz="1400" dirty="0">
                <a:latin typeface="Microsoft YaHei" panose="020B0503020204020204" pitchFamily="34" charset="-122"/>
                <a:ea typeface="Microsoft YaHei" panose="020B0503020204020204" pitchFamily="34" charset="-122"/>
              </a:rPr>
              <a:t>)</a:t>
            </a:r>
            <a:r>
              <a:rPr lang="zh-CN" altLang="en" sz="1400" dirty="0">
                <a:latin typeface="Microsoft YaHei" panose="020B0503020204020204" pitchFamily="34" charset="-122"/>
                <a:ea typeface="Microsoft YaHei" panose="020B0503020204020204" pitchFamily="34" charset="-122"/>
              </a:rPr>
              <a:t>；</a:t>
            </a:r>
          </a:p>
        </p:txBody>
      </p:sp>
      <p:sp>
        <p:nvSpPr>
          <p:cNvPr id="5" name="文本框 4">
            <a:extLst>
              <a:ext uri="{FF2B5EF4-FFF2-40B4-BE49-F238E27FC236}">
                <a16:creationId xmlns:a16="http://schemas.microsoft.com/office/drawing/2014/main" id="{50393AE1-02EA-07CD-DFD8-C43D378AA756}"/>
              </a:ext>
            </a:extLst>
          </p:cNvPr>
          <p:cNvSpPr txBox="1"/>
          <p:nvPr/>
        </p:nvSpPr>
        <p:spPr>
          <a:xfrm>
            <a:off x="7690806" y="2425226"/>
            <a:ext cx="1948779" cy="458908"/>
          </a:xfrm>
          <a:prstGeom prst="rect">
            <a:avLst/>
          </a:prstGeom>
          <a:noFill/>
        </p:spPr>
        <p:txBody>
          <a:bodyPr wrap="square" rtlCol="0">
            <a:spAutoFit/>
          </a:bodyPr>
          <a:lstStyle/>
          <a:p>
            <a:pPr>
              <a:lnSpc>
                <a:spcPct val="150000"/>
              </a:lnSpc>
            </a:pPr>
            <a:r>
              <a:rPr kumimoji="1" lang="zh-Hans" altLang="en-US" b="1" dirty="0">
                <a:solidFill>
                  <a:srgbClr val="0070C0"/>
                </a:solidFill>
                <a:latin typeface="Microsoft YaHei" panose="020B0503020204020204" pitchFamily="34" charset="-122"/>
                <a:ea typeface="Microsoft YaHei" panose="020B0503020204020204" pitchFamily="34" charset="-122"/>
              </a:rPr>
              <a:t>站会的技巧</a:t>
            </a:r>
            <a:endParaRPr kumimoji="1" lang="zh-CN" altLang="en-US" b="1" dirty="0">
              <a:solidFill>
                <a:srgbClr val="0070C0"/>
              </a:solidFill>
              <a:latin typeface="Microsoft YaHei" panose="020B0503020204020204" pitchFamily="34" charset="-122"/>
              <a:ea typeface="Microsoft YaHei" panose="020B0503020204020204" pitchFamily="34" charset="-122"/>
            </a:endParaRPr>
          </a:p>
        </p:txBody>
      </p:sp>
      <p:sp>
        <p:nvSpPr>
          <p:cNvPr id="6" name="矩形 5">
            <a:extLst>
              <a:ext uri="{FF2B5EF4-FFF2-40B4-BE49-F238E27FC236}">
                <a16:creationId xmlns:a16="http://schemas.microsoft.com/office/drawing/2014/main" id="{D68AC56C-2FFC-AF47-CF1C-FC0D528CEBC9}"/>
              </a:ext>
            </a:extLst>
          </p:cNvPr>
          <p:cNvSpPr/>
          <p:nvPr/>
        </p:nvSpPr>
        <p:spPr>
          <a:xfrm>
            <a:off x="822371" y="1128502"/>
            <a:ext cx="9987467" cy="1116075"/>
          </a:xfrm>
          <a:prstGeom prst="rect">
            <a:avLst/>
          </a:prstGeom>
          <a:ln w="19050">
            <a:solidFill>
              <a:srgbClr val="0070C0"/>
            </a:solidFill>
            <a:prstDash val="sysDash"/>
          </a:ln>
        </p:spPr>
        <p:txBody>
          <a:bodyPr wrap="square">
            <a:spAutoFit/>
          </a:bodyPr>
          <a:lstStyle/>
          <a:p>
            <a:pPr marL="285750" indent="-285750">
              <a:lnSpc>
                <a:spcPct val="150000"/>
              </a:lnSpc>
              <a:buFont typeface="Arial" panose="020B0604020202020204" pitchFamily="34" charset="0"/>
              <a:buChar char="•"/>
            </a:pPr>
            <a:r>
              <a:rPr kumimoji="1" lang="zh-CN" altLang="en-US" b="1" dirty="0">
                <a:solidFill>
                  <a:schemeClr val="accent1"/>
                </a:solidFill>
                <a:latin typeface="Microsoft YaHei" panose="020B0503020204020204" pitchFamily="34" charset="-122"/>
                <a:ea typeface="Microsoft YaHei" panose="020B0503020204020204" pitchFamily="34" charset="-122"/>
              </a:rPr>
              <a:t>高效站会，及时识别问题和风险</a:t>
            </a:r>
            <a:endParaRPr kumimoji="1" lang="en-US" altLang="zh-CN" b="1" dirty="0">
              <a:solidFill>
                <a:schemeClr val="accent1"/>
              </a:solidFill>
              <a:latin typeface="Microsoft YaHei" panose="020B0503020204020204" pitchFamily="34" charset="-122"/>
              <a:ea typeface="Microsoft YaHei" panose="020B0503020204020204" pitchFamily="34" charset="-122"/>
            </a:endParaRPr>
          </a:p>
          <a:p>
            <a:pPr marL="800100" lvl="1" indent="-342900">
              <a:lnSpc>
                <a:spcPct val="150000"/>
              </a:lnSpc>
              <a:buFont typeface="+mj-lt"/>
              <a:buAutoNum type="arabicPeriod"/>
            </a:pPr>
            <a:r>
              <a:rPr kumimoji="1" lang="zh-CN" altLang="en-US" sz="1400" dirty="0">
                <a:latin typeface="Microsoft YaHei" panose="020B0503020204020204" pitchFamily="34" charset="-122"/>
                <a:ea typeface="Microsoft YaHei" panose="020B0503020204020204" pitchFamily="34" charset="-122"/>
              </a:rPr>
              <a:t>小团队建议全角色参会，大团队</a:t>
            </a:r>
            <a:r>
              <a:rPr kumimoji="1" lang="en-US" altLang="zh-CN" sz="1400" dirty="0">
                <a:latin typeface="Microsoft YaHei" panose="020B0503020204020204" pitchFamily="34" charset="-122"/>
                <a:ea typeface="Microsoft YaHei" panose="020B0503020204020204" pitchFamily="34" charset="-122"/>
              </a:rPr>
              <a:t>/</a:t>
            </a:r>
            <a:r>
              <a:rPr kumimoji="1" lang="zh-CN" altLang="en-US" sz="1400" dirty="0">
                <a:latin typeface="Microsoft YaHei" panose="020B0503020204020204" pitchFamily="34" charset="-122"/>
                <a:ea typeface="Microsoft YaHei" panose="020B0503020204020204" pitchFamily="34" charset="-122"/>
              </a:rPr>
              <a:t>跨团队站会可以分层、分方向</a:t>
            </a:r>
            <a:endParaRPr kumimoji="1" lang="en-US" altLang="zh-CN" sz="1400" dirty="0">
              <a:latin typeface="Microsoft YaHei" panose="020B0503020204020204" pitchFamily="34" charset="-122"/>
              <a:ea typeface="Microsoft YaHei" panose="020B0503020204020204" pitchFamily="34" charset="-122"/>
            </a:endParaRPr>
          </a:p>
          <a:p>
            <a:pPr marL="800100" lvl="1" indent="-342900">
              <a:lnSpc>
                <a:spcPct val="150000"/>
              </a:lnSpc>
              <a:buFont typeface="+mj-lt"/>
              <a:buAutoNum type="arabicPeriod"/>
            </a:pPr>
            <a:r>
              <a:rPr kumimoji="1" lang="zh-CN" altLang="en-US" sz="1400" b="1" dirty="0">
                <a:latin typeface="Microsoft YaHei" panose="020B0503020204020204" pitchFamily="34" charset="-122"/>
                <a:ea typeface="Microsoft YaHei" panose="020B0503020204020204" pitchFamily="34" charset="-122"/>
              </a:rPr>
              <a:t>严格控制时间</a:t>
            </a:r>
            <a:r>
              <a:rPr kumimoji="1" lang="en-US" altLang="zh-CN" sz="1400" b="1" dirty="0">
                <a:latin typeface="Microsoft YaHei" panose="020B0503020204020204" pitchFamily="34" charset="-122"/>
                <a:ea typeface="Microsoft YaHei" panose="020B0503020204020204" pitchFamily="34" charset="-122"/>
              </a:rPr>
              <a:t>15min</a:t>
            </a:r>
            <a:r>
              <a:rPr kumimoji="1" lang="zh-CN" altLang="en-US" sz="1400" b="1" dirty="0">
                <a:latin typeface="Microsoft YaHei" panose="020B0503020204020204" pitchFamily="34" charset="-122"/>
                <a:ea typeface="Microsoft YaHei" panose="020B0503020204020204" pitchFamily="34" charset="-122"/>
              </a:rPr>
              <a:t>，</a:t>
            </a:r>
            <a:r>
              <a:rPr kumimoji="1" lang="zh-CN" altLang="en-US" sz="1400" dirty="0">
                <a:latin typeface="Microsoft YaHei" panose="020B0503020204020204" pitchFamily="34" charset="-122"/>
                <a:ea typeface="Microsoft YaHei" panose="020B0503020204020204" pitchFamily="34" charset="-122"/>
              </a:rPr>
              <a:t>使用看板，每个 </a:t>
            </a:r>
            <a:r>
              <a:rPr kumimoji="1" lang="en-US" altLang="zh-CN" sz="1400" dirty="0">
                <a:latin typeface="Microsoft YaHei" panose="020B0503020204020204" pitchFamily="34" charset="-122"/>
                <a:ea typeface="Microsoft YaHei" panose="020B0503020204020204" pitchFamily="34" charset="-122"/>
              </a:rPr>
              <a:t>RD </a:t>
            </a:r>
            <a:r>
              <a:rPr kumimoji="1" lang="zh-CN" altLang="en-US" sz="1400" dirty="0">
                <a:latin typeface="Microsoft YaHei" panose="020B0503020204020204" pitchFamily="34" charset="-122"/>
                <a:ea typeface="Microsoft YaHei" panose="020B0503020204020204" pitchFamily="34" charset="-122"/>
              </a:rPr>
              <a:t>回答</a:t>
            </a:r>
            <a:r>
              <a:rPr kumimoji="1" lang="en-US" altLang="zh-CN" sz="1400" dirty="0">
                <a:latin typeface="Microsoft YaHei" panose="020B0503020204020204" pitchFamily="34" charset="-122"/>
                <a:ea typeface="Microsoft YaHei" panose="020B0503020204020204" pitchFamily="34" charset="-122"/>
              </a:rPr>
              <a:t>『</a:t>
            </a:r>
            <a:r>
              <a:rPr kumimoji="1" lang="zh-CN" altLang="en-US" sz="1400" dirty="0">
                <a:latin typeface="Microsoft YaHei" panose="020B0503020204020204" pitchFamily="34" charset="-122"/>
                <a:ea typeface="Microsoft YaHei" panose="020B0503020204020204" pitchFamily="34" charset="-122"/>
              </a:rPr>
              <a:t>我昨天完成了什么？我今天要做什么？我被什么东西阻碍了吗？</a:t>
            </a:r>
            <a:r>
              <a:rPr kumimoji="1" lang="en-US" altLang="zh-CN" sz="1400" dirty="0">
                <a:latin typeface="Microsoft YaHei" panose="020B0503020204020204" pitchFamily="34" charset="-122"/>
                <a:ea typeface="Microsoft YaHei" panose="020B0503020204020204" pitchFamily="34" charset="-122"/>
              </a:rPr>
              <a:t>』</a:t>
            </a:r>
          </a:p>
        </p:txBody>
      </p:sp>
    </p:spTree>
    <p:extLst>
      <p:ext uri="{BB962C8B-B14F-4D97-AF65-F5344CB8AC3E}">
        <p14:creationId xmlns:p14="http://schemas.microsoft.com/office/powerpoint/2010/main" val="1412563389"/>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敏捷迭代</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及时复盘并监督落地</a:t>
              </a:r>
              <a:endParaRPr lang="en-US" altLang="zh-CN" b="1" dirty="0">
                <a:latin typeface="Microsoft YaHei" panose="020B0503020204020204" pitchFamily="34" charset="-122"/>
                <a:ea typeface="Microsoft YaHei" panose="020B0503020204020204" pitchFamily="34" charset="-122"/>
              </a:endParaRPr>
            </a:p>
          </p:txBody>
        </p:sp>
      </p:grpSp>
      <p:pic>
        <p:nvPicPr>
          <p:cNvPr id="7" name="图片 6">
            <a:extLst>
              <a:ext uri="{FF2B5EF4-FFF2-40B4-BE49-F238E27FC236}">
                <a16:creationId xmlns:a16="http://schemas.microsoft.com/office/drawing/2014/main" id="{7EECD95E-90E0-72B5-E9AC-12B452AF4DAC}"/>
              </a:ext>
            </a:extLst>
          </p:cNvPr>
          <p:cNvPicPr>
            <a:picLocks noChangeAspect="1"/>
          </p:cNvPicPr>
          <p:nvPr/>
        </p:nvPicPr>
        <p:blipFill>
          <a:blip r:embed="rId3"/>
          <a:stretch>
            <a:fillRect/>
          </a:stretch>
        </p:blipFill>
        <p:spPr>
          <a:xfrm>
            <a:off x="5360930" y="1737630"/>
            <a:ext cx="5829153" cy="4089185"/>
          </a:xfrm>
          <a:prstGeom prst="rect">
            <a:avLst/>
          </a:prstGeom>
          <a:ln w="12700">
            <a:solidFill>
              <a:schemeClr val="accent1"/>
            </a:solidFill>
          </a:ln>
        </p:spPr>
      </p:pic>
      <p:sp>
        <p:nvSpPr>
          <p:cNvPr id="8" name="文本框 7">
            <a:extLst>
              <a:ext uri="{FF2B5EF4-FFF2-40B4-BE49-F238E27FC236}">
                <a16:creationId xmlns:a16="http://schemas.microsoft.com/office/drawing/2014/main" id="{624E409A-2EFE-6935-8B79-A523DD023C80}"/>
              </a:ext>
            </a:extLst>
          </p:cNvPr>
          <p:cNvSpPr txBox="1"/>
          <p:nvPr/>
        </p:nvSpPr>
        <p:spPr>
          <a:xfrm>
            <a:off x="162962" y="1031720"/>
            <a:ext cx="4958365" cy="50755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b="1" dirty="0">
                <a:solidFill>
                  <a:schemeClr val="accent1"/>
                </a:solidFill>
                <a:latin typeface="Microsoft YaHei" charset="-122"/>
                <a:ea typeface="Microsoft YaHei" charset="-122"/>
                <a:cs typeface="Microsoft YaHei" charset="-122"/>
              </a:rPr>
              <a:t>时机：</a:t>
            </a:r>
            <a:endParaRPr lang="en-US" altLang="zh-CN" b="1" dirty="0">
              <a:solidFill>
                <a:schemeClr val="accent1"/>
              </a:solidFill>
              <a:latin typeface="Microsoft YaHei" charset="-122"/>
              <a:ea typeface="Microsoft YaHei" charset="-122"/>
              <a:cs typeface="Microsoft YaHei" charset="-122"/>
            </a:endParaRPr>
          </a:p>
          <a:p>
            <a:pPr marL="742950" lvl="1" indent="-285750">
              <a:lnSpc>
                <a:spcPct val="150000"/>
              </a:lnSpc>
              <a:buFont typeface="Arial" panose="020B0604020202020204" pitchFamily="34" charset="0"/>
              <a:buChar char="•"/>
            </a:pPr>
            <a:r>
              <a:rPr lang="zh-CN" altLang="en-US" sz="1600" dirty="0">
                <a:latin typeface="Microsoft YaHei" charset="-122"/>
                <a:ea typeface="Microsoft YaHei" charset="-122"/>
                <a:cs typeface="Microsoft YaHei" charset="-122"/>
              </a:rPr>
              <a:t>迭代回顾：迭代周期的最后一天</a:t>
            </a:r>
            <a:endParaRPr lang="en-US" altLang="zh-CN" sz="1600" dirty="0">
              <a:latin typeface="Microsoft YaHei" charset="-122"/>
              <a:ea typeface="Microsoft YaHei" charset="-122"/>
              <a:cs typeface="Microsoft YaHei" charset="-122"/>
            </a:endParaRPr>
          </a:p>
          <a:p>
            <a:pPr marL="742950" lvl="1" indent="-285750">
              <a:lnSpc>
                <a:spcPct val="150000"/>
              </a:lnSpc>
              <a:buFont typeface="Arial" panose="020B0604020202020204" pitchFamily="34" charset="0"/>
              <a:buChar char="•"/>
            </a:pPr>
            <a:r>
              <a:rPr lang="zh-CN" altLang="en-US" sz="1600" dirty="0">
                <a:latin typeface="Microsoft YaHei" charset="-122"/>
                <a:ea typeface="Microsoft YaHei" charset="-122"/>
                <a:cs typeface="Microsoft YaHei" charset="-122"/>
              </a:rPr>
              <a:t>小项目复盘：项目结束</a:t>
            </a:r>
            <a:endParaRPr lang="en-US" altLang="zh-CN" sz="1600" dirty="0">
              <a:latin typeface="Microsoft YaHei" charset="-122"/>
              <a:ea typeface="Microsoft YaHei" charset="-122"/>
              <a:cs typeface="Microsoft YaHei" charset="-122"/>
            </a:endParaRPr>
          </a:p>
          <a:p>
            <a:pPr marL="742950" lvl="1" indent="-285750">
              <a:lnSpc>
                <a:spcPct val="150000"/>
              </a:lnSpc>
              <a:buFont typeface="Arial" panose="020B0604020202020204" pitchFamily="34" charset="0"/>
              <a:buChar char="•"/>
            </a:pPr>
            <a:r>
              <a:rPr lang="zh-CN" altLang="en-US" sz="1600" dirty="0">
                <a:latin typeface="Microsoft YaHei" charset="-122"/>
                <a:ea typeface="Microsoft YaHei" charset="-122"/>
                <a:cs typeface="Microsoft YaHei" charset="-122"/>
              </a:rPr>
              <a:t>大项目复盘：阶段结束、项目结束</a:t>
            </a:r>
            <a:endParaRPr lang="en-US" altLang="zh-CN" sz="1600" dirty="0">
              <a:latin typeface="Microsoft YaHei" charset="-122"/>
              <a:ea typeface="Microsoft YaHei" charset="-122"/>
              <a:cs typeface="Microsoft YaHei" charset="-122"/>
            </a:endParaRPr>
          </a:p>
          <a:p>
            <a:pPr marL="285750" indent="-285750">
              <a:lnSpc>
                <a:spcPct val="150000"/>
              </a:lnSpc>
              <a:buFont typeface="Arial" panose="020B0604020202020204" pitchFamily="34" charset="0"/>
              <a:buChar char="•"/>
            </a:pPr>
            <a:r>
              <a:rPr lang="zh-CN" altLang="en-US" b="1" dirty="0">
                <a:solidFill>
                  <a:schemeClr val="accent1"/>
                </a:solidFill>
                <a:latin typeface="Microsoft YaHei" charset="-122"/>
                <a:ea typeface="Microsoft YaHei" charset="-122"/>
                <a:cs typeface="Microsoft YaHei" charset="-122"/>
              </a:rPr>
              <a:t>执行要点：</a:t>
            </a:r>
            <a:endParaRPr lang="en-US" altLang="zh-CN" b="1" dirty="0">
              <a:solidFill>
                <a:schemeClr val="accent1"/>
              </a:solidFill>
              <a:latin typeface="Microsoft YaHei" charset="-122"/>
              <a:ea typeface="Microsoft YaHei" charset="-122"/>
              <a:cs typeface="Microsoft YaHei" charset="-122"/>
            </a:endParaRPr>
          </a:p>
          <a:p>
            <a:pPr marL="742950" lvl="1" indent="-285750">
              <a:lnSpc>
                <a:spcPct val="150000"/>
              </a:lnSpc>
              <a:buFont typeface="Arial" panose="020B0604020202020204" pitchFamily="34" charset="0"/>
              <a:buChar char="•"/>
            </a:pPr>
            <a:r>
              <a:rPr lang="zh-CN" altLang="en-US" sz="1600" b="1" dirty="0">
                <a:latin typeface="Microsoft YaHei" charset="-122"/>
                <a:ea typeface="Microsoft YaHei" charset="-122"/>
                <a:cs typeface="Microsoft YaHei" charset="-122"/>
              </a:rPr>
              <a:t>迭代回顾：</a:t>
            </a:r>
            <a:r>
              <a:rPr lang="zh-CN" altLang="en-US" sz="1600" dirty="0">
                <a:latin typeface="Microsoft YaHei" charset="-122"/>
                <a:ea typeface="Microsoft YaHei" charset="-122"/>
                <a:cs typeface="Microsoft YaHei" charset="-122"/>
              </a:rPr>
              <a:t>做的好的地方、需要改进的地方、下一步</a:t>
            </a:r>
            <a:r>
              <a:rPr lang="en-US" altLang="zh-CN" sz="1600" dirty="0">
                <a:latin typeface="Microsoft YaHei" charset="-122"/>
                <a:ea typeface="Microsoft YaHei" charset="-122"/>
                <a:cs typeface="Microsoft YaHei" charset="-122"/>
              </a:rPr>
              <a:t> to</a:t>
            </a:r>
            <a:r>
              <a:rPr lang="zh-CN" altLang="en-US" sz="1600" dirty="0">
                <a:latin typeface="Microsoft YaHei" charset="-122"/>
                <a:ea typeface="Microsoft YaHei" charset="-122"/>
                <a:cs typeface="Microsoft YaHei" charset="-122"/>
              </a:rPr>
              <a:t> </a:t>
            </a:r>
            <a:r>
              <a:rPr lang="en-US" altLang="zh-CN" sz="1600" dirty="0">
                <a:latin typeface="Microsoft YaHei" charset="-122"/>
                <a:ea typeface="Microsoft YaHei" charset="-122"/>
                <a:cs typeface="Microsoft YaHei" charset="-122"/>
              </a:rPr>
              <a:t>do</a:t>
            </a:r>
          </a:p>
          <a:p>
            <a:pPr marL="742950" lvl="1" indent="-285750">
              <a:lnSpc>
                <a:spcPct val="150000"/>
              </a:lnSpc>
              <a:buFont typeface="Arial" panose="020B0604020202020204" pitchFamily="34" charset="0"/>
              <a:buChar char="•"/>
            </a:pPr>
            <a:r>
              <a:rPr lang="zh-CN" altLang="en-US" sz="1600" b="1" dirty="0">
                <a:latin typeface="Microsoft YaHei" charset="-122"/>
                <a:ea typeface="Microsoft YaHei" charset="-122"/>
                <a:cs typeface="Microsoft YaHei" charset="-122"/>
              </a:rPr>
              <a:t>项目复盘：</a:t>
            </a:r>
            <a:r>
              <a:rPr lang="zh-CN" altLang="en-US" sz="1600" dirty="0">
                <a:latin typeface="Microsoft YaHei" charset="-122"/>
                <a:ea typeface="Microsoft YaHei" charset="-122"/>
                <a:cs typeface="Microsoft YaHei" charset="-122"/>
              </a:rPr>
              <a:t>回顾目标</a:t>
            </a:r>
            <a:r>
              <a:rPr lang="en-US" altLang="zh-CN" sz="1600" dirty="0">
                <a:latin typeface="Microsoft YaHei" charset="-122"/>
                <a:ea typeface="Microsoft YaHei" charset="-122"/>
                <a:cs typeface="Microsoft YaHei" charset="-122"/>
              </a:rPr>
              <a:t>-&gt;</a:t>
            </a:r>
            <a:r>
              <a:rPr lang="zh-CN" altLang="en-US" sz="1600" dirty="0">
                <a:latin typeface="Microsoft YaHei" charset="-122"/>
                <a:ea typeface="Microsoft YaHei" charset="-122"/>
                <a:cs typeface="Microsoft YaHei" charset="-122"/>
              </a:rPr>
              <a:t>分析结果</a:t>
            </a:r>
            <a:r>
              <a:rPr lang="en-US" altLang="zh-CN" sz="1600" dirty="0">
                <a:latin typeface="Microsoft YaHei" charset="-122"/>
                <a:ea typeface="Microsoft YaHei" charset="-122"/>
                <a:cs typeface="Microsoft YaHei" charset="-122"/>
              </a:rPr>
              <a:t>-&gt;</a:t>
            </a:r>
            <a:r>
              <a:rPr lang="zh-CN" altLang="en-US" sz="1600" dirty="0">
                <a:latin typeface="Microsoft YaHei" charset="-122"/>
                <a:ea typeface="Microsoft YaHei" charset="-122"/>
                <a:cs typeface="Microsoft YaHei" charset="-122"/>
              </a:rPr>
              <a:t>评估结果</a:t>
            </a:r>
            <a:r>
              <a:rPr lang="en-US" altLang="zh-CN" sz="1600" dirty="0">
                <a:latin typeface="Microsoft YaHei" charset="-122"/>
                <a:ea typeface="Microsoft YaHei" charset="-122"/>
                <a:cs typeface="Microsoft YaHei" charset="-122"/>
              </a:rPr>
              <a:t>-&gt;</a:t>
            </a:r>
            <a:r>
              <a:rPr lang="zh-CN" altLang="en-US" sz="1600" dirty="0">
                <a:latin typeface="Microsoft YaHei" charset="-122"/>
                <a:ea typeface="Microsoft YaHei" charset="-122"/>
                <a:cs typeface="Microsoft YaHei" charset="-122"/>
              </a:rPr>
              <a:t>总结规律</a:t>
            </a:r>
            <a:endParaRPr lang="en-US" altLang="zh-CN" sz="1600" dirty="0">
              <a:latin typeface="Microsoft YaHei" charset="-122"/>
              <a:ea typeface="Microsoft YaHei" charset="-122"/>
              <a:cs typeface="Microsoft YaHei" charset="-122"/>
            </a:endParaRPr>
          </a:p>
          <a:p>
            <a:pPr marL="742950" lvl="1" indent="-285750">
              <a:lnSpc>
                <a:spcPct val="150000"/>
              </a:lnSpc>
              <a:buFont typeface="Arial" panose="020B0604020202020204" pitchFamily="34" charset="0"/>
              <a:buChar char="•"/>
            </a:pPr>
            <a:r>
              <a:rPr lang="zh-CN" altLang="en-US" sz="1600" dirty="0">
                <a:latin typeface="Microsoft YaHei" charset="-122"/>
                <a:ea typeface="Microsoft YaHei" charset="-122"/>
                <a:cs typeface="Microsoft YaHei" charset="-122"/>
              </a:rPr>
              <a:t>当问题过多时，选择高优 </a:t>
            </a:r>
            <a:r>
              <a:rPr lang="en-US" altLang="zh-CN" sz="1600" dirty="0">
                <a:latin typeface="Microsoft YaHei" charset="-122"/>
                <a:ea typeface="Microsoft YaHei" charset="-122"/>
                <a:cs typeface="Microsoft YaHei" charset="-122"/>
              </a:rPr>
              <a:t>TOP3</a:t>
            </a:r>
          </a:p>
          <a:p>
            <a:pPr marL="742950" lvl="1" indent="-285750">
              <a:lnSpc>
                <a:spcPct val="150000"/>
              </a:lnSpc>
              <a:buFont typeface="Arial" panose="020B0604020202020204" pitchFamily="34" charset="0"/>
              <a:buChar char="•"/>
            </a:pPr>
            <a:r>
              <a:rPr lang="zh-CN" altLang="en-US" sz="1600" dirty="0">
                <a:latin typeface="Microsoft YaHei" charset="-122"/>
                <a:ea typeface="Microsoft YaHei" charset="-122"/>
                <a:cs typeface="Microsoft YaHei" charset="-122"/>
              </a:rPr>
              <a:t>要形成明确的</a:t>
            </a:r>
            <a:r>
              <a:rPr lang="en-US" altLang="zh-CN" sz="1600" dirty="0">
                <a:latin typeface="Microsoft YaHei" charset="-122"/>
                <a:ea typeface="Microsoft YaHei" charset="-122"/>
                <a:cs typeface="Microsoft YaHei" charset="-122"/>
              </a:rPr>
              <a:t>Action</a:t>
            </a:r>
            <a:r>
              <a:rPr lang="zh-CN" altLang="en-US" sz="1600" dirty="0">
                <a:latin typeface="Microsoft YaHei" charset="-122"/>
                <a:ea typeface="Microsoft YaHei" charset="-122"/>
                <a:cs typeface="Microsoft YaHei" charset="-122"/>
              </a:rPr>
              <a:t>，确定跟进者和完成时间，确保闭环</a:t>
            </a:r>
            <a:endParaRPr lang="en-US" altLang="zh-CN" sz="1600" dirty="0">
              <a:latin typeface="Microsoft YaHei" charset="-122"/>
              <a:ea typeface="Microsoft YaHei" charset="-122"/>
              <a:cs typeface="Microsoft YaHei" charset="-122"/>
            </a:endParaRPr>
          </a:p>
          <a:p>
            <a:pPr marL="742950" lvl="1" indent="-285750">
              <a:lnSpc>
                <a:spcPct val="150000"/>
              </a:lnSpc>
              <a:buFont typeface="Arial" panose="020B0604020202020204" pitchFamily="34" charset="0"/>
              <a:buChar char="•"/>
            </a:pPr>
            <a:r>
              <a:rPr lang="zh-CN" altLang="en-US" sz="1600" dirty="0">
                <a:latin typeface="Microsoft YaHei" charset="-122"/>
                <a:ea typeface="Microsoft YaHei" charset="-122"/>
                <a:cs typeface="Microsoft YaHei" charset="-122"/>
              </a:rPr>
              <a:t>常见问题：需求澄清不够、不断变更等</a:t>
            </a:r>
            <a:endParaRPr lang="en-US" altLang="zh-CN" sz="1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07023777"/>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5761CA5C-2A85-FB46-BD4B-235AC86EAE27}"/>
              </a:ext>
            </a:extLst>
          </p:cNvPr>
          <p:cNvPicPr>
            <a:picLocks noChangeAspect="1"/>
          </p:cNvPicPr>
          <p:nvPr/>
        </p:nvPicPr>
        <p:blipFill>
          <a:blip r:embed="rId3"/>
          <a:stretch>
            <a:fillRect/>
          </a:stretch>
        </p:blipFill>
        <p:spPr>
          <a:xfrm>
            <a:off x="284437" y="1773932"/>
            <a:ext cx="8298600" cy="4147456"/>
          </a:xfrm>
          <a:prstGeom prst="rect">
            <a:avLst/>
          </a:prstGeom>
        </p:spPr>
      </p:pic>
      <p:grpSp>
        <p:nvGrpSpPr>
          <p:cNvPr id="128" name="组合 127">
            <a:extLst>
              <a:ext uri="{FF2B5EF4-FFF2-40B4-BE49-F238E27FC236}">
                <a16:creationId xmlns:a16="http://schemas.microsoft.com/office/drawing/2014/main" id="{240655AB-F70E-E641-AE6F-135B5FFE9DE4}"/>
              </a:ext>
            </a:extLst>
          </p:cNvPr>
          <p:cNvGrpSpPr/>
          <p:nvPr/>
        </p:nvGrpSpPr>
        <p:grpSpPr>
          <a:xfrm>
            <a:off x="184505" y="98307"/>
            <a:ext cx="923740" cy="886672"/>
            <a:chOff x="184505" y="98307"/>
            <a:chExt cx="923740" cy="886672"/>
          </a:xfrm>
        </p:grpSpPr>
        <p:sp>
          <p:nvSpPr>
            <p:cNvPr id="129" name="任意多边形: 形状 12">
              <a:extLst>
                <a:ext uri="{FF2B5EF4-FFF2-40B4-BE49-F238E27FC236}">
                  <a16:creationId xmlns:a16="http://schemas.microsoft.com/office/drawing/2014/main" id="{A31622CF-3D0A-B846-BB46-DA3B99F834AF}"/>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130" name="任意多边形: 形状 13">
              <a:extLst>
                <a:ext uri="{FF2B5EF4-FFF2-40B4-BE49-F238E27FC236}">
                  <a16:creationId xmlns:a16="http://schemas.microsoft.com/office/drawing/2014/main" id="{8F150A58-5D80-1747-9392-5F34EA002175}"/>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131" name="文本框 130">
              <a:extLst>
                <a:ext uri="{FF2B5EF4-FFF2-40B4-BE49-F238E27FC236}">
                  <a16:creationId xmlns:a16="http://schemas.microsoft.com/office/drawing/2014/main" id="{4820D36A-D609-9B4B-8F1C-685DBDB6FA7C}"/>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03</a:t>
              </a:r>
              <a:endParaRPr lang="zh-CN" altLang="en-US" sz="4000" dirty="0">
                <a:solidFill>
                  <a:schemeClr val="accent1"/>
                </a:solidFill>
                <a:latin typeface="Century Gothic" panose="020B0502020202020204" pitchFamily="34" charset="0"/>
              </a:endParaRPr>
            </a:p>
          </p:txBody>
        </p:sp>
      </p:grpSp>
      <p:grpSp>
        <p:nvGrpSpPr>
          <p:cNvPr id="132" name="组合 131">
            <a:extLst>
              <a:ext uri="{FF2B5EF4-FFF2-40B4-BE49-F238E27FC236}">
                <a16:creationId xmlns:a16="http://schemas.microsoft.com/office/drawing/2014/main" id="{87D5F1C5-1264-144E-9BB6-6F4B9CAA0120}"/>
              </a:ext>
            </a:extLst>
          </p:cNvPr>
          <p:cNvGrpSpPr/>
          <p:nvPr/>
        </p:nvGrpSpPr>
        <p:grpSpPr>
          <a:xfrm>
            <a:off x="1212930" y="74154"/>
            <a:ext cx="7556315" cy="911723"/>
            <a:chOff x="7318011" y="1456480"/>
            <a:chExt cx="4260761" cy="911723"/>
          </a:xfrm>
        </p:grpSpPr>
        <p:sp>
          <p:nvSpPr>
            <p:cNvPr id="133" name="文本框 132">
              <a:extLst>
                <a:ext uri="{FF2B5EF4-FFF2-40B4-BE49-F238E27FC236}">
                  <a16:creationId xmlns:a16="http://schemas.microsoft.com/office/drawing/2014/main" id="{212BFB24-3232-5E4E-98FF-5F041FABB049}"/>
                </a:ext>
              </a:extLst>
            </p:cNvPr>
            <p:cNvSpPr txBox="1"/>
            <p:nvPr/>
          </p:nvSpPr>
          <p:spPr>
            <a:xfrm>
              <a:off x="7318011" y="1456480"/>
              <a:ext cx="149248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高效反馈闭环</a:t>
              </a:r>
            </a:p>
          </p:txBody>
        </p:sp>
        <p:sp>
          <p:nvSpPr>
            <p:cNvPr id="134" name="文本框 133">
              <a:extLst>
                <a:ext uri="{FF2B5EF4-FFF2-40B4-BE49-F238E27FC236}">
                  <a16:creationId xmlns:a16="http://schemas.microsoft.com/office/drawing/2014/main" id="{1676EF23-D29D-BA48-9970-0D0B377CC886}"/>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en" altLang="zh-CN" b="1" dirty="0">
                  <a:latin typeface="Microsoft YaHei" panose="020B0503020204020204" pitchFamily="34" charset="-122"/>
                  <a:ea typeface="Microsoft YaHei" panose="020B0503020204020204" pitchFamily="34" charset="-122"/>
                </a:rPr>
                <a:t>15min</a:t>
              </a:r>
              <a:r>
                <a:rPr lang="zh-CN" altLang="en-US" b="1" dirty="0">
                  <a:latin typeface="Microsoft YaHei" panose="020B0503020204020204" pitchFamily="34" charset="-122"/>
                  <a:ea typeface="Microsoft YaHei" panose="020B0503020204020204" pitchFamily="34" charset="-122"/>
                </a:rPr>
                <a:t>提交级验证，天级集成验证，天</a:t>
              </a:r>
              <a:r>
                <a:rPr lang="en-US" altLang="zh-CN" b="1" dirty="0">
                  <a:latin typeface="Microsoft YaHei" panose="020B0503020204020204" pitchFamily="34" charset="-122"/>
                  <a:ea typeface="Microsoft YaHei" panose="020B0503020204020204" pitchFamily="34" charset="-122"/>
                </a:rPr>
                <a:t>+</a:t>
              </a:r>
              <a:r>
                <a:rPr lang="zh-CN" altLang="en-US" b="1" dirty="0">
                  <a:latin typeface="Microsoft YaHei" panose="020B0503020204020204" pitchFamily="34" charset="-122"/>
                  <a:ea typeface="Microsoft YaHei" panose="020B0503020204020204" pitchFamily="34" charset="-122"/>
                </a:rPr>
                <a:t>级上路测试，双周级发布交付</a:t>
              </a:r>
              <a:endParaRPr lang="en-US" altLang="zh-CN" b="1" dirty="0">
                <a:latin typeface="Microsoft YaHei" panose="020B0503020204020204" pitchFamily="34" charset="-122"/>
                <a:ea typeface="Microsoft YaHei" panose="020B0503020204020204" pitchFamily="34" charset="-122"/>
              </a:endParaRPr>
            </a:p>
          </p:txBody>
        </p:sp>
      </p:grpSp>
      <p:sp>
        <p:nvSpPr>
          <p:cNvPr id="10" name="文本框 9">
            <a:extLst>
              <a:ext uri="{FF2B5EF4-FFF2-40B4-BE49-F238E27FC236}">
                <a16:creationId xmlns:a16="http://schemas.microsoft.com/office/drawing/2014/main" id="{DF179C10-67B7-D74D-B5E3-A0E54A9002CC}"/>
              </a:ext>
            </a:extLst>
          </p:cNvPr>
          <p:cNvSpPr txBox="1"/>
          <p:nvPr/>
        </p:nvSpPr>
        <p:spPr>
          <a:xfrm>
            <a:off x="2582929" y="1133392"/>
            <a:ext cx="4339650" cy="369332"/>
          </a:xfrm>
          <a:prstGeom prst="rect">
            <a:avLst/>
          </a:prstGeom>
          <a:noFill/>
        </p:spPr>
        <p:txBody>
          <a:bodyPr wrap="none" rtlCol="0">
            <a:spAutoFit/>
          </a:bodyPr>
          <a:lstStyle/>
          <a:p>
            <a:r>
              <a:rPr kumimoji="1" lang="zh-Hans" altLang="en-US" b="1" dirty="0">
                <a:latin typeface="Microsoft YaHei" panose="020B0503020204020204" pitchFamily="34" charset="-122"/>
                <a:ea typeface="Microsoft YaHei" panose="020B0503020204020204" pitchFamily="34" charset="-122"/>
              </a:rPr>
              <a:t>外循环：层层递进，环环相扣</a:t>
            </a:r>
            <a:r>
              <a:rPr kumimoji="1" lang="zh-CN" altLang="en-US" b="1" dirty="0">
                <a:latin typeface="Microsoft YaHei" panose="020B0503020204020204" pitchFamily="34" charset="-122"/>
                <a:ea typeface="Microsoft YaHei" panose="020B0503020204020204" pitchFamily="34" charset="-122"/>
              </a:rPr>
              <a:t>，高效迭代</a:t>
            </a:r>
          </a:p>
        </p:txBody>
      </p:sp>
      <p:sp>
        <p:nvSpPr>
          <p:cNvPr id="11" name="文本框 10">
            <a:extLst>
              <a:ext uri="{FF2B5EF4-FFF2-40B4-BE49-F238E27FC236}">
                <a16:creationId xmlns:a16="http://schemas.microsoft.com/office/drawing/2014/main" id="{A42D6E3A-8E04-5545-B09A-6AFEBE94FC86}"/>
              </a:ext>
            </a:extLst>
          </p:cNvPr>
          <p:cNvSpPr txBox="1"/>
          <p:nvPr/>
        </p:nvSpPr>
        <p:spPr>
          <a:xfrm>
            <a:off x="2929178" y="6284850"/>
            <a:ext cx="3647152" cy="369332"/>
          </a:xfrm>
          <a:prstGeom prst="rect">
            <a:avLst/>
          </a:prstGeom>
          <a:noFill/>
        </p:spPr>
        <p:txBody>
          <a:bodyPr wrap="none" rtlCol="0">
            <a:spAutoFit/>
          </a:bodyPr>
          <a:lstStyle/>
          <a:p>
            <a:r>
              <a:rPr kumimoji="1" lang="zh-Hans" altLang="en-US" b="1" dirty="0">
                <a:latin typeface="Microsoft YaHei" panose="020B0503020204020204" pitchFamily="34" charset="-122"/>
                <a:ea typeface="Microsoft YaHei" panose="020B0503020204020204" pitchFamily="34" charset="-122"/>
              </a:rPr>
              <a:t>内反馈：</a:t>
            </a:r>
            <a:r>
              <a:rPr kumimoji="1" lang="zh-Hans" altLang="en-US" b="1" dirty="0">
                <a:solidFill>
                  <a:srgbClr val="FF0000"/>
                </a:solidFill>
                <a:latin typeface="Microsoft YaHei" panose="020B0503020204020204" pitchFamily="34" charset="-122"/>
                <a:ea typeface="Microsoft YaHei" panose="020B0503020204020204" pitchFamily="34" charset="-122"/>
              </a:rPr>
              <a:t>质量前置，降低修复成本</a:t>
            </a:r>
            <a:endParaRPr kumimoji="1" lang="zh-CN" altLang="en-US" b="1" dirty="0">
              <a:solidFill>
                <a:srgbClr val="FF0000"/>
              </a:solidFill>
              <a:latin typeface="Microsoft YaHei" panose="020B0503020204020204" pitchFamily="34" charset="-122"/>
              <a:ea typeface="Microsoft YaHei" panose="020B0503020204020204" pitchFamily="34" charset="-122"/>
            </a:endParaRPr>
          </a:p>
        </p:txBody>
      </p:sp>
      <p:cxnSp>
        <p:nvCxnSpPr>
          <p:cNvPr id="12" name="直线箭头连接符 11">
            <a:extLst>
              <a:ext uri="{FF2B5EF4-FFF2-40B4-BE49-F238E27FC236}">
                <a16:creationId xmlns:a16="http://schemas.microsoft.com/office/drawing/2014/main" id="{307DDD89-C09B-7B4B-AF27-D61205817522}"/>
              </a:ext>
            </a:extLst>
          </p:cNvPr>
          <p:cNvCxnSpPr>
            <a:cxnSpLocks/>
          </p:cNvCxnSpPr>
          <p:nvPr/>
        </p:nvCxnSpPr>
        <p:spPr>
          <a:xfrm>
            <a:off x="284437" y="1555968"/>
            <a:ext cx="8285605" cy="11018"/>
          </a:xfrm>
          <a:prstGeom prst="straightConnector1">
            <a:avLst/>
          </a:prstGeom>
          <a:ln w="508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线箭头连接符 12">
            <a:extLst>
              <a:ext uri="{FF2B5EF4-FFF2-40B4-BE49-F238E27FC236}">
                <a16:creationId xmlns:a16="http://schemas.microsoft.com/office/drawing/2014/main" id="{D6CB75D2-8540-D746-9526-BC80E5725173}"/>
              </a:ext>
            </a:extLst>
          </p:cNvPr>
          <p:cNvCxnSpPr>
            <a:cxnSpLocks/>
          </p:cNvCxnSpPr>
          <p:nvPr/>
        </p:nvCxnSpPr>
        <p:spPr>
          <a:xfrm flipH="1">
            <a:off x="284437" y="6214487"/>
            <a:ext cx="8298600" cy="0"/>
          </a:xfrm>
          <a:prstGeom prst="straightConnector1">
            <a:avLst/>
          </a:prstGeom>
          <a:ln w="508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矩形 26">
            <a:extLst>
              <a:ext uri="{FF2B5EF4-FFF2-40B4-BE49-F238E27FC236}">
                <a16:creationId xmlns:a16="http://schemas.microsoft.com/office/drawing/2014/main" id="{F8045B6B-066E-104C-8713-6F3F5C59B7BF}"/>
              </a:ext>
            </a:extLst>
          </p:cNvPr>
          <p:cNvSpPr/>
          <p:nvPr/>
        </p:nvSpPr>
        <p:spPr>
          <a:xfrm>
            <a:off x="8911831" y="1133392"/>
            <a:ext cx="3009089" cy="5642296"/>
          </a:xfrm>
          <a:prstGeom prst="rect">
            <a:avLst/>
          </a:prstGeom>
          <a:noFill/>
          <a:ln w="127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43305" rtl="0" eaLnBrk="1" fontAlgn="auto" latinLnBrk="0" hangingPunct="1">
              <a:lnSpc>
                <a:spcPct val="100000"/>
              </a:lnSpc>
              <a:spcBef>
                <a:spcPts val="0"/>
              </a:spcBef>
              <a:spcAft>
                <a:spcPts val="0"/>
              </a:spcAft>
              <a:buClrTx/>
              <a:buSzTx/>
              <a:buFontTx/>
              <a:buNone/>
              <a:tabLst/>
              <a:defRPr/>
            </a:pPr>
            <a:endParaRPr kumimoji="0" lang="zh-CN" altLang="en-US" sz="2055"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29" name="圆角矩形 28">
            <a:extLst>
              <a:ext uri="{FF2B5EF4-FFF2-40B4-BE49-F238E27FC236}">
                <a16:creationId xmlns:a16="http://schemas.microsoft.com/office/drawing/2014/main" id="{44A51A26-01F0-C14D-A701-E9FFF1A6F707}"/>
              </a:ext>
            </a:extLst>
          </p:cNvPr>
          <p:cNvSpPr/>
          <p:nvPr/>
        </p:nvSpPr>
        <p:spPr>
          <a:xfrm>
            <a:off x="9126353" y="1271720"/>
            <a:ext cx="2686912" cy="2072872"/>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600" b="1" dirty="0">
                <a:solidFill>
                  <a:srgbClr val="0070C0"/>
                </a:solidFill>
                <a:latin typeface="Microsoft YaHei" panose="020B0503020204020204" pitchFamily="34" charset="-122"/>
                <a:ea typeface="Microsoft YaHei" panose="020B0503020204020204" pitchFamily="34" charset="-122"/>
              </a:rPr>
              <a:t>高效稳定的构建系统</a:t>
            </a:r>
            <a:endParaRPr kumimoji="1" lang="en-US" altLang="zh-CN" sz="1600" b="1" dirty="0">
              <a:solidFill>
                <a:srgbClr val="0070C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zh-CN" altLang="en-US" sz="1600" b="1" dirty="0">
              <a:solidFill>
                <a:srgbClr val="FF0000"/>
              </a:solidFill>
              <a:latin typeface="Microsoft YaHei" panose="020B0503020204020204" pitchFamily="34" charset="-122"/>
              <a:ea typeface="Microsoft YaHei" panose="020B0503020204020204" pitchFamily="34" charset="-122"/>
            </a:endParaRPr>
          </a:p>
        </p:txBody>
      </p:sp>
      <p:sp>
        <p:nvSpPr>
          <p:cNvPr id="32" name="矩形 31">
            <a:extLst>
              <a:ext uri="{FF2B5EF4-FFF2-40B4-BE49-F238E27FC236}">
                <a16:creationId xmlns:a16="http://schemas.microsoft.com/office/drawing/2014/main" id="{990BDA98-90AE-624B-BE7B-29EA36706B61}"/>
              </a:ext>
            </a:extLst>
          </p:cNvPr>
          <p:cNvSpPr/>
          <p:nvPr/>
        </p:nvSpPr>
        <p:spPr>
          <a:xfrm>
            <a:off x="9389873" y="1775148"/>
            <a:ext cx="2185136" cy="299169"/>
          </a:xfrm>
          <a:prstGeom prst="rect">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00" b="1" dirty="0">
                <a:latin typeface="Heiti SC Medium" pitchFamily="2" charset="-128"/>
                <a:ea typeface="Heiti SC Medium" pitchFamily="2" charset="-128"/>
              </a:rPr>
              <a:t>分布式编译系统</a:t>
            </a:r>
          </a:p>
        </p:txBody>
      </p:sp>
      <p:sp>
        <p:nvSpPr>
          <p:cNvPr id="33" name="矩形 32">
            <a:extLst>
              <a:ext uri="{FF2B5EF4-FFF2-40B4-BE49-F238E27FC236}">
                <a16:creationId xmlns:a16="http://schemas.microsoft.com/office/drawing/2014/main" id="{CD92270E-FB0A-8947-90C9-25DF6C8E594C}"/>
              </a:ext>
            </a:extLst>
          </p:cNvPr>
          <p:cNvSpPr/>
          <p:nvPr/>
        </p:nvSpPr>
        <p:spPr>
          <a:xfrm>
            <a:off x="9389873" y="2156685"/>
            <a:ext cx="2185136" cy="299169"/>
          </a:xfrm>
          <a:prstGeom prst="rect">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00" b="1" dirty="0">
                <a:latin typeface="Heiti SC Medium" pitchFamily="2" charset="-128"/>
                <a:ea typeface="Heiti SC Medium" pitchFamily="2" charset="-128"/>
              </a:rPr>
              <a:t>多架构支撑</a:t>
            </a:r>
          </a:p>
        </p:txBody>
      </p:sp>
      <p:sp>
        <p:nvSpPr>
          <p:cNvPr id="34" name="矩形 33">
            <a:extLst>
              <a:ext uri="{FF2B5EF4-FFF2-40B4-BE49-F238E27FC236}">
                <a16:creationId xmlns:a16="http://schemas.microsoft.com/office/drawing/2014/main" id="{7D6DC686-C314-4B42-9C49-727A0C923C1E}"/>
              </a:ext>
            </a:extLst>
          </p:cNvPr>
          <p:cNvSpPr/>
          <p:nvPr/>
        </p:nvSpPr>
        <p:spPr>
          <a:xfrm>
            <a:off x="9389873" y="2538221"/>
            <a:ext cx="2185136" cy="299169"/>
          </a:xfrm>
          <a:prstGeom prst="rect">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00" b="1" dirty="0">
                <a:latin typeface="Heiti SC Medium" pitchFamily="2" charset="-128"/>
                <a:ea typeface="Heiti SC Medium" pitchFamily="2" charset="-128"/>
              </a:rPr>
              <a:t>测试服务</a:t>
            </a:r>
          </a:p>
        </p:txBody>
      </p:sp>
      <p:sp>
        <p:nvSpPr>
          <p:cNvPr id="35" name="矩形 34">
            <a:extLst>
              <a:ext uri="{FF2B5EF4-FFF2-40B4-BE49-F238E27FC236}">
                <a16:creationId xmlns:a16="http://schemas.microsoft.com/office/drawing/2014/main" id="{0AB676AB-D384-6A40-ABEE-4A78C3AE6EB4}"/>
              </a:ext>
            </a:extLst>
          </p:cNvPr>
          <p:cNvSpPr/>
          <p:nvPr/>
        </p:nvSpPr>
        <p:spPr>
          <a:xfrm>
            <a:off x="9377241" y="2937359"/>
            <a:ext cx="2185136" cy="299169"/>
          </a:xfrm>
          <a:prstGeom prst="rect">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00" b="1" dirty="0">
                <a:latin typeface="Heiti SC Medium" pitchFamily="2" charset="-128"/>
                <a:ea typeface="Heiti SC Medium" pitchFamily="2" charset="-128"/>
              </a:rPr>
              <a:t>智能化提效</a:t>
            </a:r>
          </a:p>
        </p:txBody>
      </p:sp>
      <p:sp>
        <p:nvSpPr>
          <p:cNvPr id="36" name="圆角矩形 35">
            <a:extLst>
              <a:ext uri="{FF2B5EF4-FFF2-40B4-BE49-F238E27FC236}">
                <a16:creationId xmlns:a16="http://schemas.microsoft.com/office/drawing/2014/main" id="{977D44CD-2B6D-7C4D-BE96-17577D5516E1}"/>
              </a:ext>
            </a:extLst>
          </p:cNvPr>
          <p:cNvSpPr/>
          <p:nvPr/>
        </p:nvSpPr>
        <p:spPr>
          <a:xfrm>
            <a:off x="9126353" y="3444561"/>
            <a:ext cx="2686912" cy="1841183"/>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600" b="1" dirty="0">
                <a:solidFill>
                  <a:srgbClr val="0070C0"/>
                </a:solidFill>
                <a:latin typeface="Microsoft YaHei" panose="020B0503020204020204" pitchFamily="34" charset="-122"/>
                <a:ea typeface="Microsoft YaHei" panose="020B0503020204020204" pitchFamily="34" charset="-122"/>
              </a:rPr>
              <a:t>全面高效的测试体系</a:t>
            </a:r>
            <a:endParaRPr kumimoji="1" lang="en-US" altLang="zh-CN" sz="1600" b="1" dirty="0">
              <a:solidFill>
                <a:srgbClr val="0070C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0070C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zh-CN" altLang="en-US" sz="1600" b="1" dirty="0">
              <a:solidFill>
                <a:srgbClr val="FF0000"/>
              </a:solidFill>
              <a:latin typeface="Microsoft YaHei" panose="020B0503020204020204" pitchFamily="34" charset="-122"/>
              <a:ea typeface="Microsoft YaHei" panose="020B0503020204020204" pitchFamily="34" charset="-122"/>
            </a:endParaRPr>
          </a:p>
        </p:txBody>
      </p:sp>
      <p:sp>
        <p:nvSpPr>
          <p:cNvPr id="37" name="矩形 36">
            <a:extLst>
              <a:ext uri="{FF2B5EF4-FFF2-40B4-BE49-F238E27FC236}">
                <a16:creationId xmlns:a16="http://schemas.microsoft.com/office/drawing/2014/main" id="{2BB174BD-9BA3-5148-A109-2BE62668A8E7}"/>
              </a:ext>
            </a:extLst>
          </p:cNvPr>
          <p:cNvSpPr/>
          <p:nvPr/>
        </p:nvSpPr>
        <p:spPr>
          <a:xfrm>
            <a:off x="9377241" y="3922731"/>
            <a:ext cx="2185136" cy="299169"/>
          </a:xfrm>
          <a:prstGeom prst="rect">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00" b="1" dirty="0">
                <a:latin typeface="Heiti SC Medium" pitchFamily="2" charset="-128"/>
                <a:ea typeface="Heiti SC Medium" pitchFamily="2" charset="-128"/>
              </a:rPr>
              <a:t>高效统一测试框架</a:t>
            </a:r>
          </a:p>
        </p:txBody>
      </p:sp>
      <p:sp>
        <p:nvSpPr>
          <p:cNvPr id="38" name="矩形 37">
            <a:extLst>
              <a:ext uri="{FF2B5EF4-FFF2-40B4-BE49-F238E27FC236}">
                <a16:creationId xmlns:a16="http://schemas.microsoft.com/office/drawing/2014/main" id="{27B9285D-CC86-6E49-A2C7-26D9E38A887B}"/>
              </a:ext>
            </a:extLst>
          </p:cNvPr>
          <p:cNvSpPr/>
          <p:nvPr/>
        </p:nvSpPr>
        <p:spPr>
          <a:xfrm>
            <a:off x="9387688" y="4372599"/>
            <a:ext cx="2185136" cy="299169"/>
          </a:xfrm>
          <a:prstGeom prst="rect">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00" b="1" dirty="0">
                <a:latin typeface="Heiti SC Medium" pitchFamily="2" charset="-128"/>
                <a:ea typeface="Heiti SC Medium" pitchFamily="2" charset="-128"/>
              </a:rPr>
              <a:t>仿真模拟系统</a:t>
            </a:r>
          </a:p>
        </p:txBody>
      </p:sp>
      <p:sp>
        <p:nvSpPr>
          <p:cNvPr id="39" name="矩形 38">
            <a:extLst>
              <a:ext uri="{FF2B5EF4-FFF2-40B4-BE49-F238E27FC236}">
                <a16:creationId xmlns:a16="http://schemas.microsoft.com/office/drawing/2014/main" id="{A637C1FE-7809-1A4F-8BBE-1EDCD1B8894E}"/>
              </a:ext>
            </a:extLst>
          </p:cNvPr>
          <p:cNvSpPr/>
          <p:nvPr/>
        </p:nvSpPr>
        <p:spPr>
          <a:xfrm>
            <a:off x="9387688" y="4813743"/>
            <a:ext cx="2185136" cy="299169"/>
          </a:xfrm>
          <a:prstGeom prst="rect">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00" b="1" dirty="0">
                <a:latin typeface="Heiti SC Medium" pitchFamily="2" charset="-128"/>
                <a:ea typeface="Heiti SC Medium" pitchFamily="2" charset="-128"/>
              </a:rPr>
              <a:t>数据驱动测试与评价</a:t>
            </a:r>
          </a:p>
        </p:txBody>
      </p:sp>
      <p:sp>
        <p:nvSpPr>
          <p:cNvPr id="40" name="圆角矩形 39">
            <a:extLst>
              <a:ext uri="{FF2B5EF4-FFF2-40B4-BE49-F238E27FC236}">
                <a16:creationId xmlns:a16="http://schemas.microsoft.com/office/drawing/2014/main" id="{130F5A5B-1530-8E44-A882-C97E54EB3336}"/>
              </a:ext>
            </a:extLst>
          </p:cNvPr>
          <p:cNvSpPr/>
          <p:nvPr/>
        </p:nvSpPr>
        <p:spPr>
          <a:xfrm>
            <a:off x="9136800" y="5436443"/>
            <a:ext cx="2686912" cy="1218908"/>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600" b="1" dirty="0">
                <a:solidFill>
                  <a:srgbClr val="0070C0"/>
                </a:solidFill>
                <a:latin typeface="Microsoft YaHei" panose="020B0503020204020204" pitchFamily="34" charset="-122"/>
                <a:ea typeface="Microsoft YaHei" panose="020B0503020204020204" pitchFamily="34" charset="-122"/>
              </a:rPr>
              <a:t>合理的流程规范</a:t>
            </a:r>
            <a:endParaRPr kumimoji="1" lang="en-US" altLang="zh-CN" sz="1600" b="1" dirty="0">
              <a:solidFill>
                <a:srgbClr val="0070C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en-US" altLang="zh-CN" sz="1600" b="1" dirty="0">
              <a:solidFill>
                <a:srgbClr val="FF0000"/>
              </a:solidFill>
              <a:latin typeface="Microsoft YaHei" panose="020B0503020204020204" pitchFamily="34" charset="-122"/>
              <a:ea typeface="Microsoft YaHei" panose="020B0503020204020204" pitchFamily="34" charset="-122"/>
            </a:endParaRPr>
          </a:p>
          <a:p>
            <a:pPr algn="ctr"/>
            <a:endParaRPr kumimoji="1" lang="zh-CN" altLang="en-US" sz="1600" b="1" dirty="0">
              <a:solidFill>
                <a:srgbClr val="FF0000"/>
              </a:solidFill>
              <a:latin typeface="Microsoft YaHei" panose="020B0503020204020204" pitchFamily="34" charset="-122"/>
              <a:ea typeface="Microsoft YaHei" panose="020B0503020204020204" pitchFamily="34" charset="-122"/>
            </a:endParaRPr>
          </a:p>
        </p:txBody>
      </p:sp>
      <p:sp>
        <p:nvSpPr>
          <p:cNvPr id="41" name="矩形 40">
            <a:extLst>
              <a:ext uri="{FF2B5EF4-FFF2-40B4-BE49-F238E27FC236}">
                <a16:creationId xmlns:a16="http://schemas.microsoft.com/office/drawing/2014/main" id="{123F5853-1570-D74C-9205-75E7DD60B8BA}"/>
              </a:ext>
            </a:extLst>
          </p:cNvPr>
          <p:cNvSpPr/>
          <p:nvPr/>
        </p:nvSpPr>
        <p:spPr>
          <a:xfrm>
            <a:off x="9387688" y="5854110"/>
            <a:ext cx="2185136" cy="299169"/>
          </a:xfrm>
          <a:prstGeom prst="rect">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00" b="1" dirty="0">
                <a:latin typeface="Heiti SC Medium" pitchFamily="2" charset="-128"/>
                <a:ea typeface="Heiti SC Medium" pitchFamily="2" charset="-128"/>
              </a:rPr>
              <a:t>三方库</a:t>
            </a:r>
            <a:r>
              <a:rPr kumimoji="1" lang="en-US" altLang="zh-CN" sz="1000" b="1" dirty="0">
                <a:latin typeface="Heiti SC Medium" pitchFamily="2" charset="-128"/>
                <a:ea typeface="Heiti SC Medium" pitchFamily="2" charset="-128"/>
              </a:rPr>
              <a:t>&amp;</a:t>
            </a:r>
            <a:r>
              <a:rPr kumimoji="1" lang="zh-CN" altLang="en-US" sz="1000" b="1" dirty="0">
                <a:latin typeface="Heiti SC Medium" pitchFamily="2" charset="-128"/>
                <a:ea typeface="Heiti SC Medium" pitchFamily="2" charset="-128"/>
              </a:rPr>
              <a:t>模块管理规范</a:t>
            </a:r>
          </a:p>
        </p:txBody>
      </p:sp>
      <p:sp>
        <p:nvSpPr>
          <p:cNvPr id="42" name="矩形 41">
            <a:extLst>
              <a:ext uri="{FF2B5EF4-FFF2-40B4-BE49-F238E27FC236}">
                <a16:creationId xmlns:a16="http://schemas.microsoft.com/office/drawing/2014/main" id="{889582A0-7792-8F4F-BF5F-257FA424871A}"/>
              </a:ext>
            </a:extLst>
          </p:cNvPr>
          <p:cNvSpPr/>
          <p:nvPr/>
        </p:nvSpPr>
        <p:spPr>
          <a:xfrm>
            <a:off x="9400761" y="6239628"/>
            <a:ext cx="2185136" cy="299169"/>
          </a:xfrm>
          <a:prstGeom prst="rect">
            <a:avLst/>
          </a:prstGeom>
          <a:solidFill>
            <a:schemeClr val="accent1">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00" b="1" dirty="0">
                <a:latin typeface="Heiti SC Medium" pitchFamily="2" charset="-128"/>
                <a:ea typeface="Heiti SC Medium" pitchFamily="2" charset="-128"/>
              </a:rPr>
              <a:t>测试规范</a:t>
            </a:r>
          </a:p>
        </p:txBody>
      </p:sp>
      <p:sp>
        <p:nvSpPr>
          <p:cNvPr id="45" name="矩形 44">
            <a:extLst>
              <a:ext uri="{FF2B5EF4-FFF2-40B4-BE49-F238E27FC236}">
                <a16:creationId xmlns:a16="http://schemas.microsoft.com/office/drawing/2014/main" id="{C72D6CA5-BF9C-9B4D-831D-CF58AE6AB20A}"/>
              </a:ext>
            </a:extLst>
          </p:cNvPr>
          <p:cNvSpPr/>
          <p:nvPr/>
        </p:nvSpPr>
        <p:spPr>
          <a:xfrm>
            <a:off x="247525" y="1578330"/>
            <a:ext cx="8352842" cy="4576688"/>
          </a:xfrm>
          <a:prstGeom prst="rect">
            <a:avLst/>
          </a:prstGeom>
          <a:solidFill>
            <a:schemeClr val="accent1">
              <a:lumMod val="40000"/>
              <a:lumOff val="60000"/>
              <a:alpha val="5023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 altLang="zh-CN" sz="1200" dirty="0"/>
          </a:p>
        </p:txBody>
      </p:sp>
      <p:sp>
        <p:nvSpPr>
          <p:cNvPr id="16" name="矩形 15">
            <a:extLst>
              <a:ext uri="{FF2B5EF4-FFF2-40B4-BE49-F238E27FC236}">
                <a16:creationId xmlns:a16="http://schemas.microsoft.com/office/drawing/2014/main" id="{3FC2C9CA-1C85-EB45-BA92-7B1C0A2AF537}"/>
              </a:ext>
            </a:extLst>
          </p:cNvPr>
          <p:cNvSpPr/>
          <p:nvPr/>
        </p:nvSpPr>
        <p:spPr>
          <a:xfrm>
            <a:off x="274688" y="5082870"/>
            <a:ext cx="1338828" cy="838517"/>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sz="1200" b="1" dirty="0">
                <a:solidFill>
                  <a:srgbClr val="FF0000"/>
                </a:solidFill>
                <a:latin typeface="微软雅黑" panose="020B0503020204020204" pitchFamily="34" charset="-122"/>
                <a:ea typeface="微软雅黑" panose="020B0503020204020204" pitchFamily="34" charset="-122"/>
              </a:rPr>
              <a:t>10~15min</a:t>
            </a:r>
          </a:p>
          <a:p>
            <a:pPr algn="ctr"/>
            <a:r>
              <a:rPr lang="zh-Hans" altLang="en-US" sz="1200" b="1" dirty="0">
                <a:solidFill>
                  <a:srgbClr val="FF0000"/>
                </a:solidFill>
                <a:latin typeface="微软雅黑" panose="020B0503020204020204" pitchFamily="34" charset="-122"/>
                <a:ea typeface="微软雅黑" panose="020B0503020204020204" pitchFamily="34" charset="-122"/>
              </a:rPr>
              <a:t>白盒为主</a:t>
            </a:r>
            <a:endParaRPr lang="en-US" altLang="zh-Hans" sz="1200" b="1" dirty="0">
              <a:solidFill>
                <a:srgbClr val="FF0000"/>
              </a:solidFill>
              <a:latin typeface="微软雅黑" panose="020B0503020204020204" pitchFamily="34" charset="-122"/>
              <a:ea typeface="微软雅黑" panose="020B0503020204020204" pitchFamily="34" charset="-122"/>
            </a:endParaRPr>
          </a:p>
          <a:p>
            <a:pPr algn="ctr"/>
            <a:r>
              <a:rPr lang="zh-Hans" altLang="en-US" sz="1200" b="1" dirty="0">
                <a:solidFill>
                  <a:srgbClr val="FF0000"/>
                </a:solidFill>
                <a:latin typeface="微软雅黑" panose="020B0503020204020204" pitchFamily="34" charset="-122"/>
                <a:ea typeface="微软雅黑" panose="020B0503020204020204" pitchFamily="34" charset="-122"/>
              </a:rPr>
              <a:t>少量黑盒准入</a:t>
            </a:r>
            <a:endParaRPr lang="en-US" altLang="zh-Hans" sz="1200" b="1" dirty="0">
              <a:solidFill>
                <a:srgbClr val="FF0000"/>
              </a:solidFill>
              <a:latin typeface="微软雅黑" panose="020B0503020204020204" pitchFamily="34" charset="-122"/>
              <a:ea typeface="微软雅黑" panose="020B0503020204020204" pitchFamily="34" charset="-122"/>
            </a:endParaRPr>
          </a:p>
          <a:p>
            <a:pPr algn="ctr"/>
            <a:r>
              <a:rPr lang="zh-Hans" altLang="en-US" sz="1200" b="1" dirty="0">
                <a:solidFill>
                  <a:srgbClr val="FF0000"/>
                </a:solidFill>
                <a:latin typeface="微软雅黑" panose="020B0503020204020204" pitchFamily="34" charset="-122"/>
                <a:ea typeface="微软雅黑" panose="020B0503020204020204" pitchFamily="34" charset="-122"/>
              </a:rPr>
              <a:t>单测覆盖</a:t>
            </a:r>
            <a:r>
              <a:rPr lang="en-US" altLang="zh-Hans" sz="1200" b="1" dirty="0">
                <a:solidFill>
                  <a:srgbClr val="FF0000"/>
                </a:solidFill>
                <a:latin typeface="微软雅黑" panose="020B0503020204020204" pitchFamily="34" charset="-122"/>
                <a:ea typeface="微软雅黑" panose="020B0503020204020204" pitchFamily="34" charset="-122"/>
              </a:rPr>
              <a:t>8</a:t>
            </a:r>
            <a:r>
              <a:rPr lang="en-US" altLang="zh-CN" sz="1200" b="1" dirty="0">
                <a:solidFill>
                  <a:srgbClr val="FF0000"/>
                </a:solidFill>
                <a:latin typeface="微软雅黑" panose="020B0503020204020204" pitchFamily="34" charset="-122"/>
                <a:ea typeface="微软雅黑" panose="020B0503020204020204" pitchFamily="34" charset="-122"/>
              </a:rPr>
              <a:t>1.3%</a:t>
            </a:r>
            <a:endParaRPr lang="zh-CN" altLang="en-US" sz="1200" b="1" dirty="0">
              <a:solidFill>
                <a:srgbClr val="FF0000"/>
              </a:solidFill>
              <a:latin typeface="微软雅黑" panose="020B0503020204020204" pitchFamily="34" charset="-122"/>
              <a:ea typeface="微软雅黑" panose="020B0503020204020204" pitchFamily="34" charset="-122"/>
            </a:endParaRPr>
          </a:p>
        </p:txBody>
      </p:sp>
      <p:sp>
        <p:nvSpPr>
          <p:cNvPr id="20" name="矩形 19">
            <a:extLst>
              <a:ext uri="{FF2B5EF4-FFF2-40B4-BE49-F238E27FC236}">
                <a16:creationId xmlns:a16="http://schemas.microsoft.com/office/drawing/2014/main" id="{8DE6B5FB-A402-5C49-8A9C-4CD84E4B3F36}"/>
              </a:ext>
            </a:extLst>
          </p:cNvPr>
          <p:cNvSpPr/>
          <p:nvPr/>
        </p:nvSpPr>
        <p:spPr>
          <a:xfrm>
            <a:off x="3945535" y="1593570"/>
            <a:ext cx="1891386" cy="664763"/>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sz="1200" b="1" dirty="0">
                <a:solidFill>
                  <a:srgbClr val="FF0000"/>
                </a:solidFill>
                <a:latin typeface="微软雅黑" panose="020B0503020204020204" pitchFamily="34" charset="-122"/>
                <a:ea typeface="微软雅黑" panose="020B0503020204020204" pitchFamily="34" charset="-122"/>
              </a:rPr>
              <a:t>&lt;24hour</a:t>
            </a:r>
          </a:p>
          <a:p>
            <a:pPr algn="ctr"/>
            <a:r>
              <a:rPr lang="zh-CN" altLang="en-US" sz="1200" b="1" dirty="0">
                <a:solidFill>
                  <a:srgbClr val="FF0000"/>
                </a:solidFill>
                <a:latin typeface="微软雅黑" panose="020B0503020204020204" pitchFamily="34" charset="-122"/>
                <a:ea typeface="微软雅黑" panose="020B0503020204020204" pitchFamily="34" charset="-122"/>
              </a:rPr>
              <a:t>全场景评测</a:t>
            </a:r>
            <a:r>
              <a:rPr lang="en-US" altLang="zh-CN" sz="1200" b="1" dirty="0">
                <a:solidFill>
                  <a:srgbClr val="FF0000"/>
                </a:solidFill>
                <a:latin typeface="微软雅黑" panose="020B0503020204020204" pitchFamily="34" charset="-122"/>
                <a:ea typeface="微软雅黑" panose="020B0503020204020204" pitchFamily="34" charset="-122"/>
              </a:rPr>
              <a:t>+</a:t>
            </a:r>
            <a:r>
              <a:rPr lang="zh-CN" altLang="en-US" sz="1200" b="1" dirty="0">
                <a:solidFill>
                  <a:srgbClr val="FF0000"/>
                </a:solidFill>
                <a:latin typeface="微软雅黑" panose="020B0503020204020204" pitchFamily="34" charset="-122"/>
                <a:ea typeface="微软雅黑" panose="020B0503020204020204" pitchFamily="34" charset="-122"/>
              </a:rPr>
              <a:t>新功能验证</a:t>
            </a:r>
            <a:endParaRPr lang="en-US" altLang="zh-CN" sz="1200" b="1" dirty="0">
              <a:solidFill>
                <a:srgbClr val="FF0000"/>
              </a:solidFill>
              <a:latin typeface="微软雅黑" panose="020B0503020204020204" pitchFamily="34" charset="-122"/>
              <a:ea typeface="微软雅黑" panose="020B0503020204020204" pitchFamily="34" charset="-122"/>
            </a:endParaRPr>
          </a:p>
          <a:p>
            <a:pPr algn="ctr"/>
            <a:r>
              <a:rPr lang="zh-CN" altLang="en-US" sz="1200" b="1" dirty="0">
                <a:solidFill>
                  <a:srgbClr val="FF0000"/>
                </a:solidFill>
                <a:latin typeface="微软雅黑" panose="020B0503020204020204" pitchFamily="34" charset="-122"/>
                <a:ea typeface="微软雅黑" panose="020B0503020204020204" pitchFamily="34" charset="-122"/>
              </a:rPr>
              <a:t>离线问题召回率</a:t>
            </a:r>
            <a:r>
              <a:rPr lang="en-US" altLang="zh-CN" sz="1200" b="1" dirty="0">
                <a:solidFill>
                  <a:srgbClr val="FF0000"/>
                </a:solidFill>
                <a:latin typeface="微软雅黑" panose="020B0503020204020204" pitchFamily="34" charset="-122"/>
                <a:ea typeface="微软雅黑" panose="020B0503020204020204" pitchFamily="34" charset="-122"/>
              </a:rPr>
              <a:t>97.2%</a:t>
            </a:r>
            <a:endParaRPr lang="zh-CN" altLang="en-US" sz="1200" b="1" dirty="0">
              <a:solidFill>
                <a:srgbClr val="FF0000"/>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1563DE51-7273-404A-ADCA-4339528940C7}"/>
              </a:ext>
            </a:extLst>
          </p:cNvPr>
          <p:cNvSpPr/>
          <p:nvPr/>
        </p:nvSpPr>
        <p:spPr>
          <a:xfrm>
            <a:off x="2435183" y="3233778"/>
            <a:ext cx="1510351" cy="664763"/>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sz="1200" b="1" dirty="0">
                <a:solidFill>
                  <a:srgbClr val="FF0000"/>
                </a:solidFill>
                <a:latin typeface="微软雅黑" panose="020B0503020204020204" pitchFamily="34" charset="-122"/>
                <a:ea typeface="微软雅黑" panose="020B0503020204020204" pitchFamily="34" charset="-122"/>
              </a:rPr>
              <a:t>8</a:t>
            </a:r>
            <a:r>
              <a:rPr lang="zh-CN" altLang="en-US" sz="1200" b="1" dirty="0">
                <a:solidFill>
                  <a:srgbClr val="FF0000"/>
                </a:solidFill>
                <a:latin typeface="微软雅黑" panose="020B0503020204020204" pitchFamily="34" charset="-122"/>
                <a:ea typeface="微软雅黑" panose="020B0503020204020204" pitchFamily="34" charset="-122"/>
              </a:rPr>
              <a:t>～</a:t>
            </a:r>
            <a:r>
              <a:rPr lang="en-US" altLang="zh-CN" sz="1200" b="1" dirty="0">
                <a:solidFill>
                  <a:srgbClr val="FF0000"/>
                </a:solidFill>
                <a:latin typeface="微软雅黑" panose="020B0503020204020204" pitchFamily="34" charset="-122"/>
                <a:ea typeface="微软雅黑" panose="020B0503020204020204" pitchFamily="34" charset="-122"/>
              </a:rPr>
              <a:t>10hour</a:t>
            </a:r>
          </a:p>
          <a:p>
            <a:pPr algn="ctr"/>
            <a:r>
              <a:rPr lang="zh-CN" altLang="en-US" sz="1200" b="1" dirty="0">
                <a:solidFill>
                  <a:srgbClr val="FF0000"/>
                </a:solidFill>
                <a:latin typeface="微软雅黑" panose="020B0503020204020204" pitchFamily="34" charset="-122"/>
                <a:ea typeface="微软雅黑" panose="020B0503020204020204" pitchFamily="34" charset="-122"/>
              </a:rPr>
              <a:t>全量回归</a:t>
            </a:r>
            <a:endParaRPr lang="en-US" altLang="zh-CN" sz="1200" b="1" dirty="0">
              <a:solidFill>
                <a:srgbClr val="FF0000"/>
              </a:solidFill>
              <a:latin typeface="微软雅黑" panose="020B0503020204020204" pitchFamily="34" charset="-122"/>
              <a:ea typeface="微软雅黑" panose="020B0503020204020204" pitchFamily="34" charset="-122"/>
            </a:endParaRPr>
          </a:p>
          <a:p>
            <a:pPr algn="ctr"/>
            <a:r>
              <a:rPr lang="zh-CN" altLang="en-US" sz="1200" b="1" dirty="0">
                <a:solidFill>
                  <a:srgbClr val="FF0000"/>
                </a:solidFill>
                <a:latin typeface="微软雅黑" panose="020B0503020204020204" pitchFamily="34" charset="-122"/>
                <a:ea typeface="微软雅黑" panose="020B0503020204020204" pitchFamily="34" charset="-122"/>
              </a:rPr>
              <a:t>当天修复率</a:t>
            </a:r>
            <a:r>
              <a:rPr lang="en-US" altLang="zh-CN" sz="1200" b="1" dirty="0">
                <a:solidFill>
                  <a:srgbClr val="FF0000"/>
                </a:solidFill>
                <a:latin typeface="微软雅黑" panose="020B0503020204020204" pitchFamily="34" charset="-122"/>
                <a:ea typeface="微软雅黑" panose="020B0503020204020204" pitchFamily="34" charset="-122"/>
              </a:rPr>
              <a:t>92.4%</a:t>
            </a:r>
            <a:endParaRPr lang="zh-CN" altLang="en-US" sz="1200" b="1" dirty="0">
              <a:solidFill>
                <a:srgbClr val="FF0000"/>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5CEE5477-60A9-834B-BD46-0D98A2E43034}"/>
              </a:ext>
            </a:extLst>
          </p:cNvPr>
          <p:cNvSpPr/>
          <p:nvPr/>
        </p:nvSpPr>
        <p:spPr>
          <a:xfrm>
            <a:off x="6538717" y="4198927"/>
            <a:ext cx="2031325" cy="737964"/>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sz="1300" b="1" dirty="0">
                <a:solidFill>
                  <a:srgbClr val="FF0000"/>
                </a:solidFill>
                <a:latin typeface="微软雅黑" panose="020B0503020204020204" pitchFamily="34" charset="-122"/>
                <a:ea typeface="微软雅黑" panose="020B0503020204020204" pitchFamily="34" charset="-122"/>
              </a:rPr>
              <a:t>weekly</a:t>
            </a:r>
          </a:p>
          <a:p>
            <a:pPr algn="ctr"/>
            <a:r>
              <a:rPr lang="zh-CN" altLang="en-US" sz="1300" b="1" dirty="0">
                <a:solidFill>
                  <a:srgbClr val="FF0000"/>
                </a:solidFill>
                <a:latin typeface="微软雅黑" panose="020B0503020204020204" pitchFamily="34" charset="-122"/>
                <a:ea typeface="微软雅黑" panose="020B0503020204020204" pitchFamily="34" charset="-122"/>
              </a:rPr>
              <a:t>泛化真实道路路测</a:t>
            </a:r>
            <a:endParaRPr lang="en-US" altLang="zh-CN" sz="1300" b="1" dirty="0">
              <a:solidFill>
                <a:srgbClr val="FF0000"/>
              </a:solidFill>
              <a:latin typeface="微软雅黑" panose="020B0503020204020204" pitchFamily="34" charset="-122"/>
              <a:ea typeface="微软雅黑" panose="020B0503020204020204" pitchFamily="34" charset="-122"/>
            </a:endParaRPr>
          </a:p>
          <a:p>
            <a:pPr algn="ctr"/>
            <a:r>
              <a:rPr lang="zh-CN" altLang="en-US" sz="1300" b="1" dirty="0">
                <a:solidFill>
                  <a:srgbClr val="FF0000"/>
                </a:solidFill>
                <a:latin typeface="微软雅黑" panose="020B0503020204020204" pitchFamily="34" charset="-122"/>
                <a:ea typeface="微软雅黑" panose="020B0503020204020204" pitchFamily="34" charset="-122"/>
              </a:rPr>
              <a:t>驱动问题闭环</a:t>
            </a:r>
          </a:p>
        </p:txBody>
      </p:sp>
    </p:spTree>
    <p:extLst>
      <p:ext uri="{BB962C8B-B14F-4D97-AF65-F5344CB8AC3E}">
        <p14:creationId xmlns:p14="http://schemas.microsoft.com/office/powerpoint/2010/main" val="3748231065"/>
      </p:ext>
    </p:extLst>
  </p:cSld>
  <p:clrMapOvr>
    <a:masterClrMapping/>
  </p:clrMapOvr>
  <mc:AlternateContent xmlns:mc="http://schemas.openxmlformats.org/markup-compatibility/2006" xmlns:p14="http://schemas.microsoft.com/office/powerpoint/2010/main">
    <mc:Choice Requires="p14">
      <p:transition p14:dur="0" advTm="127706"/>
    </mc:Choice>
    <mc:Fallback xmlns="">
      <p:transition advTm="127706"/>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04</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实践分享</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痛点</a:t>
              </a:r>
              <a:r>
                <a:rPr lang="en-US" altLang="zh-CN" b="1" dirty="0">
                  <a:latin typeface="Microsoft YaHei" panose="020B0503020204020204" pitchFamily="34" charset="-122"/>
                  <a:ea typeface="Microsoft YaHei" panose="020B0503020204020204" pitchFamily="34" charset="-122"/>
                </a:rPr>
                <a:t>1</a:t>
              </a:r>
              <a:r>
                <a:rPr lang="zh-CN" altLang="en-US" b="1" dirty="0">
                  <a:latin typeface="Microsoft YaHei" panose="020B0503020204020204" pitchFamily="34" charset="-122"/>
                  <a:ea typeface="Microsoft YaHei" panose="020B0503020204020204" pitchFamily="34" charset="-122"/>
                </a:rPr>
                <a:t>：多车厂交付下，多架构的</a:t>
              </a:r>
              <a:r>
                <a:rPr lang="en-US" altLang="zh-CN" b="1" dirty="0">
                  <a:latin typeface="Microsoft YaHei" panose="020B0503020204020204" pitchFamily="34" charset="-122"/>
                  <a:ea typeface="Microsoft YaHei" panose="020B0503020204020204" pitchFamily="34" charset="-122"/>
                </a:rPr>
                <a:t>C++</a:t>
              </a:r>
              <a:r>
                <a:rPr lang="zh-CN" altLang="en-US" b="1" dirty="0">
                  <a:latin typeface="Microsoft YaHei" panose="020B0503020204020204" pitchFamily="34" charset="-122"/>
                  <a:ea typeface="Microsoft YaHei" panose="020B0503020204020204" pitchFamily="34" charset="-122"/>
                </a:rPr>
                <a:t>构建效率提升</a:t>
              </a:r>
              <a:endParaRPr lang="en-US" altLang="zh-CN" b="1" dirty="0">
                <a:latin typeface="Microsoft YaHei" panose="020B0503020204020204" pitchFamily="34" charset="-122"/>
                <a:ea typeface="Microsoft YaHei" panose="020B0503020204020204" pitchFamily="34" charset="-122"/>
              </a:endParaRPr>
            </a:p>
          </p:txBody>
        </p:sp>
      </p:grpSp>
      <p:sp>
        <p:nvSpPr>
          <p:cNvPr id="7" name="矩形 6">
            <a:extLst>
              <a:ext uri="{FF2B5EF4-FFF2-40B4-BE49-F238E27FC236}">
                <a16:creationId xmlns:a16="http://schemas.microsoft.com/office/drawing/2014/main" id="{35B161E6-A784-AF16-2C8E-B6CFE442976A}"/>
              </a:ext>
            </a:extLst>
          </p:cNvPr>
          <p:cNvSpPr/>
          <p:nvPr/>
        </p:nvSpPr>
        <p:spPr>
          <a:xfrm>
            <a:off x="184505" y="1087756"/>
            <a:ext cx="5060284" cy="5696090"/>
          </a:xfrm>
          <a:prstGeom prst="rect">
            <a:avLst/>
          </a:prstGeom>
          <a:noFill/>
          <a:ln w="127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43305" rtl="0" eaLnBrk="1" fontAlgn="auto" latinLnBrk="0" hangingPunct="1">
              <a:lnSpc>
                <a:spcPct val="100000"/>
              </a:lnSpc>
              <a:spcBef>
                <a:spcPts val="0"/>
              </a:spcBef>
              <a:spcAft>
                <a:spcPts val="0"/>
              </a:spcAft>
              <a:buClrTx/>
              <a:buSzTx/>
              <a:buFontTx/>
              <a:buNone/>
              <a:tabLst/>
              <a:defRPr/>
            </a:pPr>
            <a:endParaRPr kumimoji="0" lang="zh-CN" altLang="en-US" sz="2055"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8" name="矩形 7">
            <a:extLst>
              <a:ext uri="{FF2B5EF4-FFF2-40B4-BE49-F238E27FC236}">
                <a16:creationId xmlns:a16="http://schemas.microsoft.com/office/drawing/2014/main" id="{E2D4E10C-5C9B-795C-013C-4F4A6A1BEAF8}"/>
              </a:ext>
            </a:extLst>
          </p:cNvPr>
          <p:cNvSpPr/>
          <p:nvPr/>
        </p:nvSpPr>
        <p:spPr>
          <a:xfrm>
            <a:off x="5386650" y="1087756"/>
            <a:ext cx="6620472" cy="5696090"/>
          </a:xfrm>
          <a:prstGeom prst="rect">
            <a:avLst/>
          </a:prstGeom>
          <a:noFill/>
          <a:ln w="127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43305" rtl="0" eaLnBrk="1" fontAlgn="auto" latinLnBrk="0" hangingPunct="1">
              <a:lnSpc>
                <a:spcPct val="100000"/>
              </a:lnSpc>
              <a:spcBef>
                <a:spcPts val="0"/>
              </a:spcBef>
              <a:spcAft>
                <a:spcPts val="0"/>
              </a:spcAft>
              <a:buClrTx/>
              <a:buSzTx/>
              <a:buFontTx/>
              <a:buNone/>
              <a:tabLst/>
              <a:defRPr/>
            </a:pPr>
            <a:endParaRPr kumimoji="0" lang="zh-CN" altLang="en-US" sz="2055" b="0" i="0" u="none" strike="noStrike" kern="1200" cap="none" spc="0" normalizeH="0" baseline="0" noProof="0">
              <a:ln>
                <a:noFill/>
              </a:ln>
              <a:solidFill>
                <a:prstClr val="white"/>
              </a:solidFill>
              <a:effectLst/>
              <a:uLnTx/>
              <a:uFillTx/>
              <a:latin typeface="Calibri"/>
              <a:ea typeface="宋体" pitchFamily="2" charset="-122"/>
              <a:cs typeface="+mn-cs"/>
            </a:endParaRPr>
          </a:p>
        </p:txBody>
      </p:sp>
      <p:pic>
        <p:nvPicPr>
          <p:cNvPr id="9" name="图片 8">
            <a:extLst>
              <a:ext uri="{FF2B5EF4-FFF2-40B4-BE49-F238E27FC236}">
                <a16:creationId xmlns:a16="http://schemas.microsoft.com/office/drawing/2014/main" id="{E0C58A5B-6055-EDDE-E7A7-FA54C55A4A8F}"/>
              </a:ext>
            </a:extLst>
          </p:cNvPr>
          <p:cNvPicPr>
            <a:picLocks noChangeAspect="1"/>
          </p:cNvPicPr>
          <p:nvPr/>
        </p:nvPicPr>
        <p:blipFill>
          <a:blip r:embed="rId3"/>
          <a:stretch>
            <a:fillRect/>
          </a:stretch>
        </p:blipFill>
        <p:spPr>
          <a:xfrm>
            <a:off x="184505" y="1531279"/>
            <a:ext cx="5060283" cy="2442050"/>
          </a:xfrm>
          <a:prstGeom prst="rect">
            <a:avLst/>
          </a:prstGeom>
        </p:spPr>
      </p:pic>
      <p:sp>
        <p:nvSpPr>
          <p:cNvPr id="10" name="矩形 9">
            <a:extLst>
              <a:ext uri="{FF2B5EF4-FFF2-40B4-BE49-F238E27FC236}">
                <a16:creationId xmlns:a16="http://schemas.microsoft.com/office/drawing/2014/main" id="{0BA79FC1-CD08-2C97-B918-8647B84ADDC1}"/>
              </a:ext>
            </a:extLst>
          </p:cNvPr>
          <p:cNvSpPr/>
          <p:nvPr/>
        </p:nvSpPr>
        <p:spPr>
          <a:xfrm>
            <a:off x="314628" y="4426717"/>
            <a:ext cx="4856021" cy="2060172"/>
          </a:xfrm>
          <a:prstGeom prst="rect">
            <a:avLst/>
          </a:prstGeom>
          <a:solidFill>
            <a:schemeClr val="accent3">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itchFamily="2" charset="2"/>
              <a:buChar char="Ø"/>
            </a:pPr>
            <a:r>
              <a:rPr kumimoji="1" lang="zh-CN" altLang="en-US" sz="1400" b="1" dirty="0">
                <a:solidFill>
                  <a:schemeClr val="tx1"/>
                </a:solidFill>
                <a:latin typeface="Microsoft YaHei" panose="020B0503020204020204" pitchFamily="34" charset="-122"/>
                <a:ea typeface="Microsoft YaHei" panose="020B0503020204020204" pitchFamily="34" charset="-122"/>
              </a:rPr>
              <a:t>分布式：</a:t>
            </a:r>
            <a:r>
              <a:rPr kumimoji="1" lang="en-US" altLang="zh-CN" sz="1400" b="1" dirty="0">
                <a:solidFill>
                  <a:schemeClr val="tx1"/>
                </a:solidFill>
                <a:latin typeface="Microsoft YaHei" panose="020B0503020204020204" pitchFamily="34" charset="-122"/>
                <a:ea typeface="Microsoft YaHei" panose="020B0503020204020204" pitchFamily="34" charset="-122"/>
              </a:rPr>
              <a:t>18</a:t>
            </a:r>
            <a:r>
              <a:rPr kumimoji="1" lang="zh-CN" altLang="en-US" sz="1400" b="1" dirty="0">
                <a:solidFill>
                  <a:schemeClr val="tx1"/>
                </a:solidFill>
                <a:latin typeface="Microsoft YaHei" panose="020B0503020204020204" pitchFamily="34" charset="-122"/>
                <a:ea typeface="Microsoft YaHei" panose="020B0503020204020204" pitchFamily="34" charset="-122"/>
              </a:rPr>
              <a:t>年完成探路者</a:t>
            </a:r>
            <a:r>
              <a:rPr kumimoji="1" lang="en-US" altLang="zh-CN" sz="1400" b="1" dirty="0">
                <a:solidFill>
                  <a:schemeClr val="tx1"/>
                </a:solidFill>
                <a:latin typeface="Microsoft YaHei" panose="020B0503020204020204" pitchFamily="34" charset="-122"/>
                <a:ea typeface="Microsoft YaHei" panose="020B0503020204020204" pitchFamily="34" charset="-122"/>
              </a:rPr>
              <a:t>BCLOUD</a:t>
            </a:r>
            <a:r>
              <a:rPr kumimoji="1" lang="zh-CN" altLang="en-US" sz="1400" b="1" dirty="0">
                <a:solidFill>
                  <a:schemeClr val="tx1"/>
                </a:solidFill>
                <a:latin typeface="Microsoft YaHei" panose="020B0503020204020204" pitchFamily="34" charset="-122"/>
                <a:ea typeface="Microsoft YaHei" panose="020B0503020204020204" pitchFamily="34" charset="-122"/>
              </a:rPr>
              <a:t>迁移</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en-US" altLang="zh-CN" sz="1400" b="1" dirty="0">
                <a:solidFill>
                  <a:schemeClr val="tx1"/>
                </a:solidFill>
                <a:latin typeface="Microsoft YaHei" panose="020B0503020204020204" pitchFamily="34" charset="-122"/>
                <a:ea typeface="Microsoft YaHei" panose="020B0503020204020204" pitchFamily="34" charset="-122"/>
              </a:rPr>
              <a:t>21</a:t>
            </a:r>
            <a:r>
              <a:rPr kumimoji="1" lang="zh-CN" altLang="en-US" sz="1400" b="1" dirty="0">
                <a:solidFill>
                  <a:schemeClr val="tx1"/>
                </a:solidFill>
                <a:latin typeface="Microsoft YaHei" panose="020B0503020204020204" pitchFamily="34" charset="-122"/>
                <a:ea typeface="Microsoft YaHei" panose="020B0503020204020204" pitchFamily="34" charset="-122"/>
              </a:rPr>
              <a:t>年智驾、智图业务</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en-US" altLang="zh-CN" sz="1400" b="1" dirty="0">
                <a:solidFill>
                  <a:schemeClr val="tx1"/>
                </a:solidFill>
                <a:latin typeface="Microsoft YaHei" panose="020B0503020204020204" pitchFamily="34" charset="-122"/>
                <a:ea typeface="Microsoft YaHei" panose="020B0503020204020204" pitchFamily="34" charset="-122"/>
              </a:rPr>
              <a:t>22</a:t>
            </a:r>
            <a:r>
              <a:rPr kumimoji="1" lang="zh-CN" altLang="en-US" sz="1400" b="1" dirty="0">
                <a:solidFill>
                  <a:schemeClr val="tx1"/>
                </a:solidFill>
                <a:latin typeface="Microsoft YaHei" panose="020B0503020204020204" pitchFamily="34" charset="-122"/>
                <a:ea typeface="Microsoft YaHei" panose="020B0503020204020204" pitchFamily="34" charset="-122"/>
              </a:rPr>
              <a:t>年</a:t>
            </a:r>
            <a:r>
              <a:rPr kumimoji="1" lang="en-US" altLang="zh-CN" sz="1400" b="1" dirty="0">
                <a:solidFill>
                  <a:schemeClr val="tx1"/>
                </a:solidFill>
                <a:latin typeface="Microsoft YaHei" panose="020B0503020204020204" pitchFamily="34" charset="-122"/>
                <a:ea typeface="Microsoft YaHei" panose="020B0503020204020204" pitchFamily="34" charset="-122"/>
              </a:rPr>
              <a:t>ANP2-AVP</a:t>
            </a:r>
            <a:r>
              <a:rPr kumimoji="1" lang="zh-CN" altLang="en-US" sz="1400" b="1" dirty="0">
                <a:solidFill>
                  <a:schemeClr val="tx1"/>
                </a:solidFill>
                <a:latin typeface="Microsoft YaHei" panose="020B0503020204020204" pitchFamily="34" charset="-122"/>
                <a:ea typeface="Microsoft YaHei" panose="020B0503020204020204" pitchFamily="34" charset="-122"/>
              </a:rPr>
              <a:t>改造</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pPr marL="285750" indent="-285750">
              <a:buFont typeface="Wingdings" pitchFamily="2" charset="2"/>
              <a:buChar char="Ø"/>
            </a:pPr>
            <a:endParaRPr kumimoji="1" lang="en-US" altLang="zh-CN" sz="1400" b="1" dirty="0">
              <a:solidFill>
                <a:srgbClr val="FF0000"/>
              </a:solidFill>
              <a:latin typeface="Microsoft YaHei" panose="020B0503020204020204" pitchFamily="34" charset="-122"/>
              <a:ea typeface="Microsoft YaHei" panose="020B0503020204020204" pitchFamily="34" charset="-122"/>
            </a:endParaRPr>
          </a:p>
          <a:p>
            <a:pPr marL="285750" indent="-285750">
              <a:buFont typeface="Wingdings" pitchFamily="2" charset="2"/>
              <a:buChar char="Ø"/>
            </a:pP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en-US" altLang="zh-CN" sz="1400" b="1" dirty="0">
                <a:solidFill>
                  <a:srgbClr val="FF0000"/>
                </a:solidFill>
                <a:latin typeface="Microsoft YaHei" panose="020B0503020204020204" pitchFamily="34" charset="-122"/>
                <a:ea typeface="Microsoft YaHei" panose="020B0503020204020204" pitchFamily="34" charset="-122"/>
              </a:rPr>
              <a:t>IDG</a:t>
            </a:r>
            <a:r>
              <a:rPr kumimoji="1" lang="zh-CN" altLang="en-US" sz="1400" b="1" dirty="0">
                <a:solidFill>
                  <a:srgbClr val="FF0000"/>
                </a:solidFill>
                <a:latin typeface="Microsoft YaHei" panose="020B0503020204020204" pitchFamily="34" charset="-122"/>
                <a:ea typeface="Microsoft YaHei" panose="020B0503020204020204" pitchFamily="34" charset="-122"/>
              </a:rPr>
              <a:t>缓存命中率</a:t>
            </a:r>
            <a:r>
              <a:rPr kumimoji="1" lang="en-US" altLang="zh-CN" sz="1400" b="1" dirty="0">
                <a:solidFill>
                  <a:srgbClr val="FF0000"/>
                </a:solidFill>
                <a:latin typeface="Microsoft YaHei" panose="020B0503020204020204" pitchFamily="34" charset="-122"/>
                <a:ea typeface="Microsoft YaHei" panose="020B0503020204020204" pitchFamily="34" charset="-122"/>
              </a:rPr>
              <a:t>92.4%</a:t>
            </a:r>
            <a:r>
              <a:rPr kumimoji="1" lang="zh-CN" altLang="en-US" sz="1400" b="1" dirty="0">
                <a:solidFill>
                  <a:srgbClr val="FF0000"/>
                </a:solidFill>
                <a:latin typeface="Microsoft YaHei" panose="020B0503020204020204" pitchFamily="34" charset="-122"/>
                <a:ea typeface="Microsoft YaHei" panose="020B0503020204020204" pitchFamily="34" charset="-122"/>
              </a:rPr>
              <a:t>，全集成时间</a:t>
            </a:r>
            <a:r>
              <a:rPr kumimoji="1" lang="en-US" altLang="zh-CN" sz="1400" b="1" dirty="0">
                <a:solidFill>
                  <a:srgbClr val="FF0000"/>
                </a:solidFill>
                <a:latin typeface="Microsoft YaHei" panose="020B0503020204020204" pitchFamily="34" charset="-122"/>
                <a:ea typeface="Microsoft YaHei" panose="020B0503020204020204" pitchFamily="34" charset="-122"/>
              </a:rPr>
              <a:t>14min</a:t>
            </a:r>
          </a:p>
        </p:txBody>
      </p:sp>
      <p:sp>
        <p:nvSpPr>
          <p:cNvPr id="11" name="文本框 10">
            <a:extLst>
              <a:ext uri="{FF2B5EF4-FFF2-40B4-BE49-F238E27FC236}">
                <a16:creationId xmlns:a16="http://schemas.microsoft.com/office/drawing/2014/main" id="{CDB47559-386C-1A09-5EDB-0F94869059B8}"/>
              </a:ext>
            </a:extLst>
          </p:cNvPr>
          <p:cNvSpPr txBox="1"/>
          <p:nvPr/>
        </p:nvSpPr>
        <p:spPr>
          <a:xfrm>
            <a:off x="1212931" y="3973329"/>
            <a:ext cx="3430106" cy="369332"/>
          </a:xfrm>
          <a:prstGeom prst="rect">
            <a:avLst/>
          </a:prstGeom>
          <a:noFill/>
        </p:spPr>
        <p:txBody>
          <a:bodyPr wrap="none" rtlCol="0">
            <a:spAutoFit/>
          </a:bodyPr>
          <a:lstStyle/>
          <a:p>
            <a:r>
              <a:rPr kumimoji="1" lang="en-US" altLang="zh-CN" b="1" dirty="0">
                <a:latin typeface="Microsoft YaHei" panose="020B0503020204020204" pitchFamily="34" charset="-122"/>
                <a:ea typeface="Microsoft YaHei" panose="020B0503020204020204" pitchFamily="34" charset="-122"/>
              </a:rPr>
              <a:t>18</a:t>
            </a:r>
            <a:r>
              <a:rPr kumimoji="1" lang="zh-CN" altLang="en-US" b="1" dirty="0">
                <a:latin typeface="Microsoft YaHei" panose="020B0503020204020204" pitchFamily="34" charset="-122"/>
                <a:ea typeface="Microsoft YaHei" panose="020B0503020204020204" pitchFamily="34" charset="-122"/>
              </a:rPr>
              <a:t>年至今</a:t>
            </a:r>
            <a:r>
              <a:rPr kumimoji="1" lang="en-US" altLang="zh-CN" b="1" dirty="0">
                <a:latin typeface="Microsoft YaHei" panose="020B0503020204020204" pitchFamily="34" charset="-122"/>
                <a:ea typeface="Microsoft YaHei" panose="020B0503020204020204" pitchFamily="34" charset="-122"/>
              </a:rPr>
              <a:t>IDG</a:t>
            </a:r>
            <a:r>
              <a:rPr kumimoji="1" lang="zh-CN" altLang="en-US" b="1" dirty="0">
                <a:latin typeface="Microsoft YaHei" panose="020B0503020204020204" pitchFamily="34" charset="-122"/>
                <a:ea typeface="Microsoft YaHei" panose="020B0503020204020204" pitchFamily="34" charset="-122"/>
              </a:rPr>
              <a:t>编译集群任务统计</a:t>
            </a:r>
          </a:p>
        </p:txBody>
      </p:sp>
      <p:grpSp>
        <p:nvGrpSpPr>
          <p:cNvPr id="12" name="Group 5">
            <a:extLst>
              <a:ext uri="{FF2B5EF4-FFF2-40B4-BE49-F238E27FC236}">
                <a16:creationId xmlns:a16="http://schemas.microsoft.com/office/drawing/2014/main" id="{7156F906-6281-96EC-F9E0-33B08B273F8E}"/>
              </a:ext>
            </a:extLst>
          </p:cNvPr>
          <p:cNvGrpSpPr/>
          <p:nvPr/>
        </p:nvGrpSpPr>
        <p:grpSpPr>
          <a:xfrm>
            <a:off x="5509260" y="2312894"/>
            <a:ext cx="6368111" cy="4376213"/>
            <a:chOff x="2556344" y="117836"/>
            <a:chExt cx="7725829" cy="6598079"/>
          </a:xfrm>
        </p:grpSpPr>
        <p:sp>
          <p:nvSpPr>
            <p:cNvPr id="13" name="圆角矩形 12">
              <a:extLst>
                <a:ext uri="{FF2B5EF4-FFF2-40B4-BE49-F238E27FC236}">
                  <a16:creationId xmlns:a16="http://schemas.microsoft.com/office/drawing/2014/main" id="{07D6E58D-FD81-C9F9-D867-FD1C6315FDF8}"/>
                </a:ext>
              </a:extLst>
            </p:cNvPr>
            <p:cNvSpPr/>
            <p:nvPr/>
          </p:nvSpPr>
          <p:spPr>
            <a:xfrm>
              <a:off x="2568969" y="117836"/>
              <a:ext cx="7712691" cy="694315"/>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b="1"/>
            </a:p>
          </p:txBody>
        </p:sp>
        <p:sp>
          <p:nvSpPr>
            <p:cNvPr id="14" name="圆角矩形 13">
              <a:extLst>
                <a:ext uri="{FF2B5EF4-FFF2-40B4-BE49-F238E27FC236}">
                  <a16:creationId xmlns:a16="http://schemas.microsoft.com/office/drawing/2014/main" id="{20530945-6E9A-15C6-C02C-EC9B44F619FE}"/>
                </a:ext>
              </a:extLst>
            </p:cNvPr>
            <p:cNvSpPr/>
            <p:nvPr/>
          </p:nvSpPr>
          <p:spPr>
            <a:xfrm>
              <a:off x="2568969" y="642535"/>
              <a:ext cx="7712691" cy="694315"/>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b="1"/>
            </a:p>
          </p:txBody>
        </p:sp>
        <p:sp>
          <p:nvSpPr>
            <p:cNvPr id="15" name="矩形 14">
              <a:extLst>
                <a:ext uri="{FF2B5EF4-FFF2-40B4-BE49-F238E27FC236}">
                  <a16:creationId xmlns:a16="http://schemas.microsoft.com/office/drawing/2014/main" id="{73A891F0-2C47-F45C-F1A9-E7A5868C73F9}"/>
                </a:ext>
              </a:extLst>
            </p:cNvPr>
            <p:cNvSpPr/>
            <p:nvPr/>
          </p:nvSpPr>
          <p:spPr>
            <a:xfrm>
              <a:off x="2568969" y="2086413"/>
              <a:ext cx="7713204" cy="1661662"/>
            </a:xfrm>
            <a:prstGeom prst="rect">
              <a:avLst/>
            </a:prstGeom>
            <a:solidFill>
              <a:schemeClr val="accent3">
                <a:lumMod val="40000"/>
                <a:lumOff val="60000"/>
              </a:schemeClr>
            </a:solidFill>
            <a:ln>
              <a:noFill/>
              <a:round/>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endParaRPr kumimoji="1" lang="zh-CN" altLang="en-US" sz="1100" b="1"/>
            </a:p>
          </p:txBody>
        </p:sp>
        <p:sp>
          <p:nvSpPr>
            <p:cNvPr id="16" name="圆角矩形 15">
              <a:extLst>
                <a:ext uri="{FF2B5EF4-FFF2-40B4-BE49-F238E27FC236}">
                  <a16:creationId xmlns:a16="http://schemas.microsoft.com/office/drawing/2014/main" id="{E0A9444E-D756-5EA2-07D8-5FA1EDF82B31}"/>
                </a:ext>
              </a:extLst>
            </p:cNvPr>
            <p:cNvSpPr/>
            <p:nvPr/>
          </p:nvSpPr>
          <p:spPr>
            <a:xfrm>
              <a:off x="2562659" y="3577659"/>
              <a:ext cx="7719002" cy="694315"/>
            </a:xfrm>
            <a:prstGeom prst="roundRect">
              <a:avLst/>
            </a:prstGeom>
            <a:solidFill>
              <a:schemeClr val="accent3">
                <a:lumMod val="40000"/>
                <a:lumOff val="60000"/>
              </a:schemeClr>
            </a:solidFill>
            <a:ln>
              <a:noFill/>
              <a:roun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b="1"/>
            </a:p>
          </p:txBody>
        </p:sp>
        <p:sp>
          <p:nvSpPr>
            <p:cNvPr id="17" name="圆角矩形 16">
              <a:extLst>
                <a:ext uri="{FF2B5EF4-FFF2-40B4-BE49-F238E27FC236}">
                  <a16:creationId xmlns:a16="http://schemas.microsoft.com/office/drawing/2014/main" id="{2FFA0461-F1E8-96CA-509C-B1E4C3A97AB0}"/>
                </a:ext>
              </a:extLst>
            </p:cNvPr>
            <p:cNvSpPr/>
            <p:nvPr/>
          </p:nvSpPr>
          <p:spPr>
            <a:xfrm>
              <a:off x="2562659" y="1442533"/>
              <a:ext cx="7719002" cy="694315"/>
            </a:xfrm>
            <a:prstGeom prst="roundRect">
              <a:avLst/>
            </a:prstGeom>
            <a:solidFill>
              <a:schemeClr val="accent3">
                <a:lumMod val="40000"/>
                <a:lumOff val="60000"/>
              </a:schemeClr>
            </a:solidFill>
            <a:ln>
              <a:noFill/>
              <a:roun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b="1"/>
            </a:p>
          </p:txBody>
        </p:sp>
        <p:sp>
          <p:nvSpPr>
            <p:cNvPr id="18" name="圆角矩形 17">
              <a:extLst>
                <a:ext uri="{FF2B5EF4-FFF2-40B4-BE49-F238E27FC236}">
                  <a16:creationId xmlns:a16="http://schemas.microsoft.com/office/drawing/2014/main" id="{43537EEE-E0EC-36B0-C132-F921FD169F57}"/>
                </a:ext>
              </a:extLst>
            </p:cNvPr>
            <p:cNvSpPr/>
            <p:nvPr/>
          </p:nvSpPr>
          <p:spPr>
            <a:xfrm>
              <a:off x="2556344" y="6021600"/>
              <a:ext cx="7725827" cy="694315"/>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b="1"/>
            </a:p>
          </p:txBody>
        </p:sp>
        <p:pic>
          <p:nvPicPr>
            <p:cNvPr id="19" name="图片 18">
              <a:extLst>
                <a:ext uri="{FF2B5EF4-FFF2-40B4-BE49-F238E27FC236}">
                  <a16:creationId xmlns:a16="http://schemas.microsoft.com/office/drawing/2014/main" id="{2E87EE82-A544-F59B-23E8-4D6C34B96CD5}"/>
                </a:ext>
              </a:extLst>
            </p:cNvPr>
            <p:cNvPicPr>
              <a:picLocks noChangeAspect="1"/>
            </p:cNvPicPr>
            <p:nvPr/>
          </p:nvPicPr>
          <p:blipFill>
            <a:blip r:embed="rId4"/>
            <a:stretch>
              <a:fillRect/>
            </a:stretch>
          </p:blipFill>
          <p:spPr>
            <a:xfrm>
              <a:off x="2847719" y="6143096"/>
              <a:ext cx="478689" cy="476310"/>
            </a:xfrm>
            <a:prstGeom prst="rect">
              <a:avLst/>
            </a:prstGeom>
          </p:spPr>
        </p:pic>
        <p:sp>
          <p:nvSpPr>
            <p:cNvPr id="20" name="文本框 19">
              <a:extLst>
                <a:ext uri="{FF2B5EF4-FFF2-40B4-BE49-F238E27FC236}">
                  <a16:creationId xmlns:a16="http://schemas.microsoft.com/office/drawing/2014/main" id="{0941A4CD-922B-BD7A-44D7-BD14FDF45893}"/>
                </a:ext>
              </a:extLst>
            </p:cNvPr>
            <p:cNvSpPr txBox="1"/>
            <p:nvPr/>
          </p:nvSpPr>
          <p:spPr>
            <a:xfrm>
              <a:off x="3427397" y="6193593"/>
              <a:ext cx="1451749" cy="381482"/>
            </a:xfrm>
            <a:prstGeom prst="rect">
              <a:avLst/>
            </a:prstGeom>
            <a:noFill/>
          </p:spPr>
          <p:txBody>
            <a:bodyPr wrap="square" rtlCol="0">
              <a:spAutoFit/>
            </a:bodyPr>
            <a:lstStyle/>
            <a:p>
              <a:r>
                <a:rPr kumimoji="1" lang="zh-CN" altLang="en-US" sz="1100" b="1" dirty="0">
                  <a:latin typeface="Heiti SC Medium" pitchFamily="2" charset="-128"/>
                  <a:ea typeface="Heiti SC Medium" pitchFamily="2" charset="-128"/>
                </a:rPr>
                <a:t>多架构</a:t>
              </a:r>
            </a:p>
          </p:txBody>
        </p:sp>
        <p:sp>
          <p:nvSpPr>
            <p:cNvPr id="21" name="矩形 20">
              <a:extLst>
                <a:ext uri="{FF2B5EF4-FFF2-40B4-BE49-F238E27FC236}">
                  <a16:creationId xmlns:a16="http://schemas.microsoft.com/office/drawing/2014/main" id="{A342B78F-EAB5-036B-A26C-DEE6D22CDE7A}"/>
                </a:ext>
              </a:extLst>
            </p:cNvPr>
            <p:cNvSpPr/>
            <p:nvPr/>
          </p:nvSpPr>
          <p:spPr>
            <a:xfrm>
              <a:off x="4437310" y="6155726"/>
              <a:ext cx="984665"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100" b="1" dirty="0"/>
                <a:t>x86_64</a:t>
              </a:r>
              <a:endParaRPr kumimoji="1" lang="zh-CN" altLang="en-US" sz="1100" b="1"/>
            </a:p>
          </p:txBody>
        </p:sp>
        <p:sp>
          <p:nvSpPr>
            <p:cNvPr id="22" name="矩形 21">
              <a:extLst>
                <a:ext uri="{FF2B5EF4-FFF2-40B4-BE49-F238E27FC236}">
                  <a16:creationId xmlns:a16="http://schemas.microsoft.com/office/drawing/2014/main" id="{2297F417-60E3-241A-B886-525E361AAB1E}"/>
                </a:ext>
              </a:extLst>
            </p:cNvPr>
            <p:cNvSpPr/>
            <p:nvPr/>
          </p:nvSpPr>
          <p:spPr>
            <a:xfrm>
              <a:off x="5540638" y="6155726"/>
              <a:ext cx="908921"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100" b="1" dirty="0"/>
                <a:t>aarch64</a:t>
              </a:r>
              <a:endParaRPr kumimoji="1" lang="zh-CN" altLang="en-US" sz="1100" b="1" dirty="0"/>
            </a:p>
          </p:txBody>
        </p:sp>
        <p:sp>
          <p:nvSpPr>
            <p:cNvPr id="23" name="圆角矩形 22">
              <a:extLst>
                <a:ext uri="{FF2B5EF4-FFF2-40B4-BE49-F238E27FC236}">
                  <a16:creationId xmlns:a16="http://schemas.microsoft.com/office/drawing/2014/main" id="{FFFD0415-AD0F-08A3-C31E-154EF29BC451}"/>
                </a:ext>
              </a:extLst>
            </p:cNvPr>
            <p:cNvSpPr/>
            <p:nvPr/>
          </p:nvSpPr>
          <p:spPr>
            <a:xfrm>
              <a:off x="2556344" y="5196307"/>
              <a:ext cx="7725827" cy="694315"/>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b="1"/>
            </a:p>
          </p:txBody>
        </p:sp>
        <p:sp>
          <p:nvSpPr>
            <p:cNvPr id="24" name="文本框 23">
              <a:extLst>
                <a:ext uri="{FF2B5EF4-FFF2-40B4-BE49-F238E27FC236}">
                  <a16:creationId xmlns:a16="http://schemas.microsoft.com/office/drawing/2014/main" id="{D91D2553-F717-4BBC-33F7-681D74419681}"/>
                </a:ext>
              </a:extLst>
            </p:cNvPr>
            <p:cNvSpPr txBox="1"/>
            <p:nvPr/>
          </p:nvSpPr>
          <p:spPr>
            <a:xfrm>
              <a:off x="3427397" y="5368299"/>
              <a:ext cx="1451749" cy="381482"/>
            </a:xfrm>
            <a:prstGeom prst="rect">
              <a:avLst/>
            </a:prstGeom>
            <a:noFill/>
          </p:spPr>
          <p:txBody>
            <a:bodyPr wrap="square" rtlCol="0">
              <a:spAutoFit/>
            </a:bodyPr>
            <a:lstStyle/>
            <a:p>
              <a:r>
                <a:rPr kumimoji="1" lang="zh-CN" altLang="en-US" sz="1100" b="1">
                  <a:latin typeface="Heiti SC Medium" pitchFamily="2" charset="-128"/>
                  <a:ea typeface="Heiti SC Medium" pitchFamily="2" charset="-128"/>
                </a:rPr>
                <a:t>多系统</a:t>
              </a:r>
            </a:p>
          </p:txBody>
        </p:sp>
        <p:sp>
          <p:nvSpPr>
            <p:cNvPr id="25" name="矩形 24">
              <a:extLst>
                <a:ext uri="{FF2B5EF4-FFF2-40B4-BE49-F238E27FC236}">
                  <a16:creationId xmlns:a16="http://schemas.microsoft.com/office/drawing/2014/main" id="{30BCEAFE-CBEC-4A82-BB4C-106B16F4AAC1}"/>
                </a:ext>
              </a:extLst>
            </p:cNvPr>
            <p:cNvSpPr/>
            <p:nvPr/>
          </p:nvSpPr>
          <p:spPr>
            <a:xfrm>
              <a:off x="4437305" y="5330433"/>
              <a:ext cx="2676267"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dirty="0">
                  <a:latin typeface="Heiti SC Medium" pitchFamily="2" charset="-128"/>
                  <a:ea typeface="Heiti SC Medium" pitchFamily="2" charset="-128"/>
                </a:rPr>
                <a:t>社区系统 </a:t>
              </a:r>
              <a:r>
                <a:rPr kumimoji="1" lang="en-US" altLang="zh-CN" sz="1100" b="1" dirty="0">
                  <a:latin typeface="Heiti SC Medium" pitchFamily="2" charset="-128"/>
                  <a:ea typeface="Heiti SC Medium" pitchFamily="2" charset="-128"/>
                </a:rPr>
                <a:t>Centos/Ubuntu</a:t>
              </a:r>
              <a:r>
                <a:rPr kumimoji="1" lang="en-US" altLang="zh-Hans" sz="1100" b="1" dirty="0">
                  <a:latin typeface="Heiti SC Medium" pitchFamily="2" charset="-128"/>
                  <a:ea typeface="Heiti SC Medium" pitchFamily="2" charset="-128"/>
                </a:rPr>
                <a:t>/</a:t>
              </a:r>
              <a:r>
                <a:rPr kumimoji="1" lang="zh-Hans" altLang="en-US" sz="1100" b="1" dirty="0">
                  <a:latin typeface="Heiti SC Medium" pitchFamily="2" charset="-128"/>
                  <a:ea typeface="Heiti SC Medium" pitchFamily="2" charset="-128"/>
                </a:rPr>
                <a:t>安卓</a:t>
              </a:r>
              <a:endParaRPr kumimoji="1" lang="zh-CN" altLang="en-US" sz="1100" b="1" dirty="0">
                <a:latin typeface="Heiti SC Medium" pitchFamily="2" charset="-128"/>
                <a:ea typeface="Heiti SC Medium" pitchFamily="2" charset="-128"/>
              </a:endParaRPr>
            </a:p>
          </p:txBody>
        </p:sp>
        <p:sp>
          <p:nvSpPr>
            <p:cNvPr id="26" name="矩形 25">
              <a:extLst>
                <a:ext uri="{FF2B5EF4-FFF2-40B4-BE49-F238E27FC236}">
                  <a16:creationId xmlns:a16="http://schemas.microsoft.com/office/drawing/2014/main" id="{B622CD80-B91B-976E-966B-041BD960B886}"/>
                </a:ext>
              </a:extLst>
            </p:cNvPr>
            <p:cNvSpPr/>
            <p:nvPr/>
          </p:nvSpPr>
          <p:spPr>
            <a:xfrm>
              <a:off x="7290310" y="5330433"/>
              <a:ext cx="2739388"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dirty="0">
                  <a:latin typeface="Heiti SC Medium" pitchFamily="2" charset="-128"/>
                  <a:ea typeface="Heiti SC Medium" pitchFamily="2" charset="-128"/>
                </a:rPr>
                <a:t>国产化系统 </a:t>
              </a:r>
              <a:r>
                <a:rPr kumimoji="1" lang="en-US" altLang="zh-CN" sz="1100" b="1" dirty="0">
                  <a:latin typeface="Heiti SC Medium" pitchFamily="2" charset="-128"/>
                  <a:ea typeface="Heiti SC Medium" pitchFamily="2" charset="-128"/>
                </a:rPr>
                <a:t>kylin/UOS</a:t>
              </a:r>
              <a:r>
                <a:rPr kumimoji="1" lang="en-US" altLang="zh-Hans" sz="1100" b="1" dirty="0">
                  <a:latin typeface="Heiti SC Medium" pitchFamily="2" charset="-128"/>
                  <a:ea typeface="Heiti SC Medium" pitchFamily="2" charset="-128"/>
                </a:rPr>
                <a:t>/..</a:t>
              </a:r>
              <a:endParaRPr kumimoji="1" lang="zh-CN" altLang="en-US" sz="1100" b="1" dirty="0">
                <a:latin typeface="Heiti SC Medium" pitchFamily="2" charset="-128"/>
                <a:ea typeface="Heiti SC Medium" pitchFamily="2" charset="-128"/>
              </a:endParaRPr>
            </a:p>
          </p:txBody>
        </p:sp>
        <p:pic>
          <p:nvPicPr>
            <p:cNvPr id="27" name="图片 26">
              <a:extLst>
                <a:ext uri="{FF2B5EF4-FFF2-40B4-BE49-F238E27FC236}">
                  <a16:creationId xmlns:a16="http://schemas.microsoft.com/office/drawing/2014/main" id="{D660311C-BEE3-E6FC-581A-907034548B79}"/>
                </a:ext>
              </a:extLst>
            </p:cNvPr>
            <p:cNvPicPr>
              <a:picLocks noChangeAspect="1"/>
            </p:cNvPicPr>
            <p:nvPr/>
          </p:nvPicPr>
          <p:blipFill>
            <a:blip r:embed="rId5"/>
            <a:stretch>
              <a:fillRect/>
            </a:stretch>
          </p:blipFill>
          <p:spPr>
            <a:xfrm>
              <a:off x="2844285" y="5343056"/>
              <a:ext cx="481043" cy="481043"/>
            </a:xfrm>
            <a:prstGeom prst="rect">
              <a:avLst/>
            </a:prstGeom>
          </p:spPr>
        </p:pic>
        <p:sp>
          <p:nvSpPr>
            <p:cNvPr id="28" name="圆角矩形 27">
              <a:extLst>
                <a:ext uri="{FF2B5EF4-FFF2-40B4-BE49-F238E27FC236}">
                  <a16:creationId xmlns:a16="http://schemas.microsoft.com/office/drawing/2014/main" id="{8EA56907-3ECD-2382-D587-B2FC746EAF92}"/>
                </a:ext>
              </a:extLst>
            </p:cNvPr>
            <p:cNvSpPr/>
            <p:nvPr/>
          </p:nvSpPr>
          <p:spPr>
            <a:xfrm>
              <a:off x="2556344" y="4363961"/>
              <a:ext cx="7725827" cy="694315"/>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b="1"/>
            </a:p>
          </p:txBody>
        </p:sp>
        <p:sp>
          <p:nvSpPr>
            <p:cNvPr id="29" name="文本框 28">
              <a:extLst>
                <a:ext uri="{FF2B5EF4-FFF2-40B4-BE49-F238E27FC236}">
                  <a16:creationId xmlns:a16="http://schemas.microsoft.com/office/drawing/2014/main" id="{C5F3E940-3AAF-0708-22C2-D77501A91269}"/>
                </a:ext>
              </a:extLst>
            </p:cNvPr>
            <p:cNvSpPr txBox="1"/>
            <p:nvPr/>
          </p:nvSpPr>
          <p:spPr>
            <a:xfrm>
              <a:off x="3515761" y="4409195"/>
              <a:ext cx="719562" cy="628324"/>
            </a:xfrm>
            <a:prstGeom prst="rect">
              <a:avLst/>
            </a:prstGeom>
            <a:noFill/>
          </p:spPr>
          <p:txBody>
            <a:bodyPr wrap="square" rtlCol="0">
              <a:spAutoFit/>
            </a:bodyPr>
            <a:lstStyle/>
            <a:p>
              <a:r>
                <a:rPr kumimoji="1" lang="zh-CN" altLang="en-US" sz="1100" b="1">
                  <a:latin typeface="Heiti SC Medium" pitchFamily="2" charset="-128"/>
                  <a:ea typeface="Heiti SC Medium" pitchFamily="2" charset="-128"/>
                </a:rPr>
                <a:t>多工</a:t>
              </a:r>
              <a:endParaRPr kumimoji="1" lang="en-US" altLang="zh-CN" sz="1100" b="1" dirty="0">
                <a:latin typeface="Heiti SC Medium" pitchFamily="2" charset="-128"/>
                <a:ea typeface="Heiti SC Medium" pitchFamily="2" charset="-128"/>
              </a:endParaRPr>
            </a:p>
            <a:p>
              <a:r>
                <a:rPr kumimoji="1" lang="zh-CN" altLang="en-US" sz="1100" b="1">
                  <a:latin typeface="Heiti SC Medium" pitchFamily="2" charset="-128"/>
                  <a:ea typeface="Heiti SC Medium" pitchFamily="2" charset="-128"/>
                </a:rPr>
                <a:t>具链</a:t>
              </a:r>
            </a:p>
          </p:txBody>
        </p:sp>
        <p:sp>
          <p:nvSpPr>
            <p:cNvPr id="30" name="矩形 29">
              <a:extLst>
                <a:ext uri="{FF2B5EF4-FFF2-40B4-BE49-F238E27FC236}">
                  <a16:creationId xmlns:a16="http://schemas.microsoft.com/office/drawing/2014/main" id="{E32534E3-38CD-01B6-6ED8-BB9E6172770A}"/>
                </a:ext>
              </a:extLst>
            </p:cNvPr>
            <p:cNvSpPr/>
            <p:nvPr/>
          </p:nvSpPr>
          <p:spPr>
            <a:xfrm>
              <a:off x="4437306" y="4498085"/>
              <a:ext cx="2651019"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dirty="0">
                  <a:latin typeface="Heiti SC Medium" pitchFamily="2" charset="-128"/>
                  <a:ea typeface="Heiti SC Medium" pitchFamily="2" charset="-128"/>
                </a:rPr>
                <a:t>标准</a:t>
              </a:r>
              <a:r>
                <a:rPr kumimoji="1" lang="zh-Hans" altLang="en-US" sz="1100" b="1" dirty="0">
                  <a:latin typeface="Heiti SC Medium" pitchFamily="2" charset="-128"/>
                  <a:ea typeface="Heiti SC Medium" pitchFamily="2" charset="-128"/>
                </a:rPr>
                <a:t>编译</a:t>
              </a:r>
              <a:r>
                <a:rPr kumimoji="1" lang="zh-CN" altLang="en-US" sz="1100" b="1" dirty="0">
                  <a:latin typeface="Heiti SC Medium" pitchFamily="2" charset="-128"/>
                  <a:ea typeface="Heiti SC Medium" pitchFamily="2" charset="-128"/>
                </a:rPr>
                <a:t>工具链</a:t>
              </a:r>
            </a:p>
          </p:txBody>
        </p:sp>
        <p:sp>
          <p:nvSpPr>
            <p:cNvPr id="31" name="矩形 30">
              <a:extLst>
                <a:ext uri="{FF2B5EF4-FFF2-40B4-BE49-F238E27FC236}">
                  <a16:creationId xmlns:a16="http://schemas.microsoft.com/office/drawing/2014/main" id="{5EEE7BBB-4395-5C9E-DFFF-7F647C1385E4}"/>
                </a:ext>
              </a:extLst>
            </p:cNvPr>
            <p:cNvSpPr/>
            <p:nvPr/>
          </p:nvSpPr>
          <p:spPr>
            <a:xfrm>
              <a:off x="7290310" y="4498085"/>
              <a:ext cx="2739388"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dirty="0">
                  <a:latin typeface="Heiti SC Medium" pitchFamily="2" charset="-128"/>
                  <a:ea typeface="Heiti SC Medium" pitchFamily="2" charset="-128"/>
                </a:rPr>
                <a:t>车厂定制化</a:t>
              </a:r>
              <a:r>
                <a:rPr kumimoji="1" lang="zh-Hans" altLang="en-US" sz="1100" b="1" dirty="0">
                  <a:latin typeface="Heiti SC Medium" pitchFamily="2" charset="-128"/>
                  <a:ea typeface="Heiti SC Medium" pitchFamily="2" charset="-128"/>
                </a:rPr>
                <a:t>编译</a:t>
              </a:r>
              <a:r>
                <a:rPr kumimoji="1" lang="zh-CN" altLang="en-US" sz="1100" b="1" dirty="0">
                  <a:latin typeface="Heiti SC Medium" pitchFamily="2" charset="-128"/>
                  <a:ea typeface="Heiti SC Medium" pitchFamily="2" charset="-128"/>
                </a:rPr>
                <a:t>工具链</a:t>
              </a:r>
            </a:p>
          </p:txBody>
        </p:sp>
        <p:pic>
          <p:nvPicPr>
            <p:cNvPr id="32" name="图片 31">
              <a:extLst>
                <a:ext uri="{FF2B5EF4-FFF2-40B4-BE49-F238E27FC236}">
                  <a16:creationId xmlns:a16="http://schemas.microsoft.com/office/drawing/2014/main" id="{332767FE-4401-DAB2-16DC-42A5908E29E9}"/>
                </a:ext>
              </a:extLst>
            </p:cNvPr>
            <p:cNvPicPr>
              <a:picLocks noChangeAspect="1"/>
            </p:cNvPicPr>
            <p:nvPr/>
          </p:nvPicPr>
          <p:blipFill>
            <a:blip r:embed="rId6"/>
            <a:stretch>
              <a:fillRect/>
            </a:stretch>
          </p:blipFill>
          <p:spPr>
            <a:xfrm>
              <a:off x="2847955" y="4521189"/>
              <a:ext cx="427953" cy="427953"/>
            </a:xfrm>
            <a:prstGeom prst="rect">
              <a:avLst/>
            </a:prstGeom>
          </p:spPr>
        </p:pic>
        <p:pic>
          <p:nvPicPr>
            <p:cNvPr id="33" name="图片 32">
              <a:extLst>
                <a:ext uri="{FF2B5EF4-FFF2-40B4-BE49-F238E27FC236}">
                  <a16:creationId xmlns:a16="http://schemas.microsoft.com/office/drawing/2014/main" id="{57180B72-A005-529A-440D-4DF0AB546D6F}"/>
                </a:ext>
              </a:extLst>
            </p:cNvPr>
            <p:cNvPicPr>
              <a:picLocks noChangeAspect="1"/>
            </p:cNvPicPr>
            <p:nvPr/>
          </p:nvPicPr>
          <p:blipFill>
            <a:blip r:embed="rId7"/>
            <a:stretch>
              <a:fillRect/>
            </a:stretch>
          </p:blipFill>
          <p:spPr>
            <a:xfrm>
              <a:off x="2881667" y="2396034"/>
              <a:ext cx="583115" cy="583115"/>
            </a:xfrm>
            <a:prstGeom prst="rect">
              <a:avLst/>
            </a:prstGeom>
          </p:spPr>
        </p:pic>
        <p:sp>
          <p:nvSpPr>
            <p:cNvPr id="34" name="文本框 33">
              <a:extLst>
                <a:ext uri="{FF2B5EF4-FFF2-40B4-BE49-F238E27FC236}">
                  <a16:creationId xmlns:a16="http://schemas.microsoft.com/office/drawing/2014/main" id="{BCA1FBD4-C2BD-9ADE-5B55-FAB15C69EF41}"/>
                </a:ext>
              </a:extLst>
            </p:cNvPr>
            <p:cNvSpPr txBox="1"/>
            <p:nvPr/>
          </p:nvSpPr>
          <p:spPr>
            <a:xfrm>
              <a:off x="3616756" y="2254279"/>
              <a:ext cx="410275" cy="1122006"/>
            </a:xfrm>
            <a:prstGeom prst="rect">
              <a:avLst/>
            </a:prstGeom>
            <a:noFill/>
          </p:spPr>
          <p:txBody>
            <a:bodyPr wrap="square" rtlCol="0">
              <a:spAutoFit/>
            </a:bodyPr>
            <a:lstStyle/>
            <a:p>
              <a:r>
                <a:rPr kumimoji="1" lang="zh-CN" altLang="en-US" sz="1100" b="1">
                  <a:latin typeface="Heiti SC Medium" pitchFamily="2" charset="-128"/>
                  <a:ea typeface="Heiti SC Medium" pitchFamily="2" charset="-128"/>
                </a:rPr>
                <a:t>核心能力</a:t>
              </a:r>
            </a:p>
          </p:txBody>
        </p:sp>
        <p:sp>
          <p:nvSpPr>
            <p:cNvPr id="35" name="矩形 34">
              <a:extLst>
                <a:ext uri="{FF2B5EF4-FFF2-40B4-BE49-F238E27FC236}">
                  <a16:creationId xmlns:a16="http://schemas.microsoft.com/office/drawing/2014/main" id="{7AFCD1E5-6090-D1FF-D062-7FD189497D38}"/>
                </a:ext>
              </a:extLst>
            </p:cNvPr>
            <p:cNvSpPr/>
            <p:nvPr/>
          </p:nvSpPr>
          <p:spPr>
            <a:xfrm>
              <a:off x="6568223" y="6155726"/>
              <a:ext cx="908921"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100" b="1" dirty="0"/>
                <a:t>arm</a:t>
              </a:r>
              <a:endParaRPr kumimoji="1" lang="zh-CN" altLang="en-US" sz="1100" b="1"/>
            </a:p>
          </p:txBody>
        </p:sp>
        <p:sp>
          <p:nvSpPr>
            <p:cNvPr id="36" name="矩形 35">
              <a:extLst>
                <a:ext uri="{FF2B5EF4-FFF2-40B4-BE49-F238E27FC236}">
                  <a16:creationId xmlns:a16="http://schemas.microsoft.com/office/drawing/2014/main" id="{35B519FF-4D73-DD50-B449-8B5E242F0774}"/>
                </a:ext>
              </a:extLst>
            </p:cNvPr>
            <p:cNvSpPr/>
            <p:nvPr/>
          </p:nvSpPr>
          <p:spPr>
            <a:xfrm>
              <a:off x="7595806" y="6155726"/>
              <a:ext cx="908921"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100" b="1" dirty="0"/>
                <a:t>sw64</a:t>
              </a:r>
              <a:endParaRPr kumimoji="1" lang="zh-CN" altLang="en-US" sz="1100" b="1"/>
            </a:p>
          </p:txBody>
        </p:sp>
        <p:sp>
          <p:nvSpPr>
            <p:cNvPr id="37" name="矩形 36">
              <a:extLst>
                <a:ext uri="{FF2B5EF4-FFF2-40B4-BE49-F238E27FC236}">
                  <a16:creationId xmlns:a16="http://schemas.microsoft.com/office/drawing/2014/main" id="{CC1C8B6F-16CF-81E1-903F-3D3E2EED02F5}"/>
                </a:ext>
              </a:extLst>
            </p:cNvPr>
            <p:cNvSpPr/>
            <p:nvPr/>
          </p:nvSpPr>
          <p:spPr>
            <a:xfrm>
              <a:off x="8623390" y="6155726"/>
              <a:ext cx="908921"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100" b="1" dirty="0"/>
                <a:t>mips</a:t>
              </a:r>
              <a:endParaRPr kumimoji="1" lang="zh-CN" altLang="en-US" sz="1100" b="1"/>
            </a:p>
          </p:txBody>
        </p:sp>
        <p:pic>
          <p:nvPicPr>
            <p:cNvPr id="38" name="图片 37">
              <a:extLst>
                <a:ext uri="{FF2B5EF4-FFF2-40B4-BE49-F238E27FC236}">
                  <a16:creationId xmlns:a16="http://schemas.microsoft.com/office/drawing/2014/main" id="{F562D7CE-71CF-0948-1178-0C790B0FBFC7}"/>
                </a:ext>
              </a:extLst>
            </p:cNvPr>
            <p:cNvPicPr>
              <a:picLocks noChangeAspect="1"/>
            </p:cNvPicPr>
            <p:nvPr/>
          </p:nvPicPr>
          <p:blipFill>
            <a:blip r:embed="rId8"/>
            <a:stretch>
              <a:fillRect/>
            </a:stretch>
          </p:blipFill>
          <p:spPr>
            <a:xfrm>
              <a:off x="2881663" y="442097"/>
              <a:ext cx="482017" cy="482017"/>
            </a:xfrm>
            <a:prstGeom prst="rect">
              <a:avLst/>
            </a:prstGeom>
          </p:spPr>
        </p:pic>
        <p:sp>
          <p:nvSpPr>
            <p:cNvPr id="39" name="矩形 38">
              <a:extLst>
                <a:ext uri="{FF2B5EF4-FFF2-40B4-BE49-F238E27FC236}">
                  <a16:creationId xmlns:a16="http://schemas.microsoft.com/office/drawing/2014/main" id="{05AAE0B4-B526-47E9-C5B7-E75885DEBF1D}"/>
                </a:ext>
              </a:extLst>
            </p:cNvPr>
            <p:cNvSpPr/>
            <p:nvPr/>
          </p:nvSpPr>
          <p:spPr>
            <a:xfrm>
              <a:off x="4386809" y="236062"/>
              <a:ext cx="2651019"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Hans" altLang="en-US" sz="1000" b="1" dirty="0">
                  <a:latin typeface="Heiti SC Medium" pitchFamily="2" charset="-128"/>
                  <a:ea typeface="Heiti SC Medium" pitchFamily="2" charset="-128"/>
                </a:rPr>
                <a:t>探路者、车联网、高精自定位、</a:t>
              </a:r>
              <a:r>
                <a:rPr kumimoji="1" lang="en-US" altLang="zh-Hans" sz="1000" b="1" dirty="0">
                  <a:latin typeface="Heiti SC Medium" pitchFamily="2" charset="-128"/>
                  <a:ea typeface="Heiti SC Medium" pitchFamily="2" charset="-128"/>
                </a:rPr>
                <a:t>ANP</a:t>
              </a:r>
              <a:r>
                <a:rPr kumimoji="1" lang="zh-CN" altLang="en-US" sz="1000" b="1" dirty="0">
                  <a:latin typeface="Heiti SC Medium" pitchFamily="2" charset="-128"/>
                  <a:ea typeface="Heiti SC Medium" pitchFamily="2" charset="-128"/>
                </a:rPr>
                <a:t>、交通、</a:t>
              </a:r>
              <a:r>
                <a:rPr kumimoji="1" lang="en-US" altLang="zh-CN" sz="1000" b="1" dirty="0">
                  <a:latin typeface="Heiti SC Medium" pitchFamily="2" charset="-128"/>
                  <a:ea typeface="Heiti SC Medium" pitchFamily="2" charset="-128"/>
                </a:rPr>
                <a:t>ACU</a:t>
              </a:r>
              <a:endParaRPr kumimoji="1" lang="zh-CN" altLang="en-US" sz="1000" b="1" dirty="0">
                <a:latin typeface="Heiti SC Medium" pitchFamily="2" charset="-128"/>
                <a:ea typeface="Heiti SC Medium" pitchFamily="2" charset="-128"/>
              </a:endParaRPr>
            </a:p>
          </p:txBody>
        </p:sp>
        <p:sp>
          <p:nvSpPr>
            <p:cNvPr id="40" name="文本框 39">
              <a:extLst>
                <a:ext uri="{FF2B5EF4-FFF2-40B4-BE49-F238E27FC236}">
                  <a16:creationId xmlns:a16="http://schemas.microsoft.com/office/drawing/2014/main" id="{E3E21771-EA76-CB1A-1FB9-004EDFF2B8A8}"/>
                </a:ext>
              </a:extLst>
            </p:cNvPr>
            <p:cNvSpPr txBox="1"/>
            <p:nvPr/>
          </p:nvSpPr>
          <p:spPr>
            <a:xfrm>
              <a:off x="3464779" y="415947"/>
              <a:ext cx="719562" cy="628324"/>
            </a:xfrm>
            <a:prstGeom prst="rect">
              <a:avLst/>
            </a:prstGeom>
            <a:noFill/>
          </p:spPr>
          <p:txBody>
            <a:bodyPr wrap="square" rtlCol="0">
              <a:spAutoFit/>
            </a:bodyPr>
            <a:lstStyle/>
            <a:p>
              <a:r>
                <a:rPr kumimoji="1" lang="zh-Hans" altLang="en-US" sz="1100" b="1" dirty="0">
                  <a:latin typeface="Heiti SC Medium" pitchFamily="2" charset="-128"/>
                  <a:ea typeface="Heiti SC Medium" pitchFamily="2" charset="-128"/>
                </a:rPr>
                <a:t>业务</a:t>
              </a:r>
              <a:r>
                <a:rPr kumimoji="1" lang="zh-CN" altLang="en-US" sz="1100" b="1" dirty="0">
                  <a:latin typeface="Heiti SC Medium" pitchFamily="2" charset="-128"/>
                  <a:ea typeface="Heiti SC Medium" pitchFamily="2" charset="-128"/>
                </a:rPr>
                <a:t>支持</a:t>
              </a:r>
              <a:endParaRPr kumimoji="1" lang="en-US" altLang="zh-CN" sz="1100" b="1" dirty="0">
                <a:latin typeface="Heiti SC Medium" pitchFamily="2" charset="-128"/>
                <a:ea typeface="Heiti SC Medium" pitchFamily="2" charset="-128"/>
              </a:endParaRPr>
            </a:p>
          </p:txBody>
        </p:sp>
        <p:sp>
          <p:nvSpPr>
            <p:cNvPr id="41" name="矩形 40">
              <a:extLst>
                <a:ext uri="{FF2B5EF4-FFF2-40B4-BE49-F238E27FC236}">
                  <a16:creationId xmlns:a16="http://schemas.microsoft.com/office/drawing/2014/main" id="{D1917DFD-4D0E-AF96-ECB1-AF01F8B14AB1}"/>
                </a:ext>
              </a:extLst>
            </p:cNvPr>
            <p:cNvSpPr/>
            <p:nvPr/>
          </p:nvSpPr>
          <p:spPr>
            <a:xfrm>
              <a:off x="5257859" y="3697841"/>
              <a:ext cx="4771834" cy="444462"/>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en-US" altLang="zh-Hans" sz="1100" b="1" dirty="0" err="1">
                  <a:latin typeface="Heiti SC Medium" pitchFamily="2" charset="-128"/>
                  <a:ea typeface="Heiti SC Medium" pitchFamily="2" charset="-128"/>
                </a:rPr>
                <a:t>b</a:t>
              </a:r>
              <a:r>
                <a:rPr kumimoji="1" lang="en-US" altLang="zh-CN" sz="1100" b="1" dirty="0" err="1">
                  <a:latin typeface="Heiti SC Medium" pitchFamily="2" charset="-128"/>
                  <a:ea typeface="Heiti SC Medium" pitchFamily="2" charset="-128"/>
                </a:rPr>
                <a:t>cloud</a:t>
              </a:r>
              <a:r>
                <a:rPr kumimoji="1" lang="zh-Hans" altLang="en-US" sz="1100" b="1" dirty="0">
                  <a:latin typeface="Heiti SC Medium" pitchFamily="2" charset="-128"/>
                  <a:ea typeface="Heiti SC Medium" pitchFamily="2" charset="-128"/>
                </a:rPr>
                <a:t> 服务兼容</a:t>
              </a:r>
              <a:r>
                <a:rPr kumimoji="1" lang="zh-CN" altLang="en-US" sz="1100" b="1" dirty="0">
                  <a:latin typeface="Heiti SC Medium" pitchFamily="2" charset="-128"/>
                  <a:ea typeface="Heiti SC Medium" pitchFamily="2" charset="-128"/>
                </a:rPr>
                <a:t>适配</a:t>
              </a:r>
              <a:r>
                <a:rPr kumimoji="1" lang="zh-Hans" altLang="en-US" sz="1100" b="1" dirty="0">
                  <a:latin typeface="Heiti SC Medium" pitchFamily="2" charset="-128"/>
                  <a:ea typeface="Heiti SC Medium" pitchFamily="2" charset="-128"/>
                </a:rPr>
                <a:t>多架构、多平台</a:t>
              </a:r>
              <a:endParaRPr kumimoji="1" lang="zh-CN" altLang="en-US" sz="1100" b="1" dirty="0">
                <a:latin typeface="Heiti SC Medium" pitchFamily="2" charset="-128"/>
                <a:ea typeface="Heiti SC Medium" pitchFamily="2" charset="-128"/>
              </a:endParaRPr>
            </a:p>
          </p:txBody>
        </p:sp>
        <p:sp>
          <p:nvSpPr>
            <p:cNvPr id="42" name="矩形 41">
              <a:extLst>
                <a:ext uri="{FF2B5EF4-FFF2-40B4-BE49-F238E27FC236}">
                  <a16:creationId xmlns:a16="http://schemas.microsoft.com/office/drawing/2014/main" id="{525CDAB1-097E-F6AF-6323-96A275CCFEBD}"/>
                </a:ext>
              </a:extLst>
            </p:cNvPr>
            <p:cNvSpPr/>
            <p:nvPr/>
          </p:nvSpPr>
          <p:spPr>
            <a:xfrm>
              <a:off x="5257864" y="3170330"/>
              <a:ext cx="2259677" cy="427353"/>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a:latin typeface="Heiti SC Medium" pitchFamily="2" charset="-128"/>
                  <a:ea typeface="Heiti SC Medium" pitchFamily="2" charset="-128"/>
                </a:rPr>
                <a:t>原生编译</a:t>
              </a:r>
            </a:p>
          </p:txBody>
        </p:sp>
        <p:sp>
          <p:nvSpPr>
            <p:cNvPr id="43" name="矩形 42">
              <a:extLst>
                <a:ext uri="{FF2B5EF4-FFF2-40B4-BE49-F238E27FC236}">
                  <a16:creationId xmlns:a16="http://schemas.microsoft.com/office/drawing/2014/main" id="{14B3782A-0590-70F5-856E-97BDBC8C98E5}"/>
                </a:ext>
              </a:extLst>
            </p:cNvPr>
            <p:cNvSpPr/>
            <p:nvPr/>
          </p:nvSpPr>
          <p:spPr>
            <a:xfrm>
              <a:off x="7700588" y="3163595"/>
              <a:ext cx="2329110" cy="439469"/>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a:latin typeface="Heiti SC Medium" pitchFamily="2" charset="-128"/>
                  <a:ea typeface="Heiti SC Medium" pitchFamily="2" charset="-128"/>
                </a:rPr>
                <a:t>交叉编译</a:t>
              </a:r>
            </a:p>
          </p:txBody>
        </p:sp>
        <p:sp>
          <p:nvSpPr>
            <p:cNvPr id="44" name="矩形 43">
              <a:extLst>
                <a:ext uri="{FF2B5EF4-FFF2-40B4-BE49-F238E27FC236}">
                  <a16:creationId xmlns:a16="http://schemas.microsoft.com/office/drawing/2014/main" id="{8B6BD3BA-5005-59A1-B611-3B22AAA753BB}"/>
                </a:ext>
              </a:extLst>
            </p:cNvPr>
            <p:cNvSpPr/>
            <p:nvPr/>
          </p:nvSpPr>
          <p:spPr>
            <a:xfrm>
              <a:off x="9650969" y="6155726"/>
              <a:ext cx="378724"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100" b="1" dirty="0"/>
                <a:t>…</a:t>
              </a:r>
              <a:endParaRPr kumimoji="1" lang="zh-CN" altLang="en-US" sz="1100" b="1"/>
            </a:p>
          </p:txBody>
        </p:sp>
        <p:sp>
          <p:nvSpPr>
            <p:cNvPr id="45" name="矩形 44">
              <a:extLst>
                <a:ext uri="{FF2B5EF4-FFF2-40B4-BE49-F238E27FC236}">
                  <a16:creationId xmlns:a16="http://schemas.microsoft.com/office/drawing/2014/main" id="{1AD90B3B-73E9-89B2-3A02-49C95BE31498}"/>
                </a:ext>
              </a:extLst>
            </p:cNvPr>
            <p:cNvSpPr/>
            <p:nvPr/>
          </p:nvSpPr>
          <p:spPr>
            <a:xfrm>
              <a:off x="4402099" y="1572857"/>
              <a:ext cx="624882" cy="2540791"/>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en-US" altLang="zh-CN" sz="1100" b="1" dirty="0">
                  <a:latin typeface="Heiti SC Medium" pitchFamily="2" charset="-128"/>
                  <a:ea typeface="Heiti SC Medium" pitchFamily="2" charset="-128"/>
                </a:rPr>
                <a:t>4</a:t>
              </a:r>
              <a:r>
                <a:rPr kumimoji="1" lang="en-US" altLang="zh-Hans" sz="1100" b="1" dirty="0">
                  <a:latin typeface="Heiti SC Medium" pitchFamily="2" charset="-128"/>
                  <a:ea typeface="Heiti SC Medium" pitchFamily="2" charset="-128"/>
                </a:rPr>
                <a:t>M</a:t>
              </a:r>
              <a:r>
                <a:rPr kumimoji="1" lang="zh-Hans" altLang="en-US" sz="1100" b="1" dirty="0">
                  <a:latin typeface="Heiti SC Medium" pitchFamily="2" charset="-128"/>
                  <a:ea typeface="Heiti SC Medium" pitchFamily="2" charset="-128"/>
                </a:rPr>
                <a:t>配套系统能力</a:t>
              </a:r>
              <a:endParaRPr kumimoji="1" lang="zh-CN" altLang="en-US" sz="1100" b="1" dirty="0">
                <a:latin typeface="Heiti SC Medium" pitchFamily="2" charset="-128"/>
                <a:ea typeface="Heiti SC Medium" pitchFamily="2" charset="-128"/>
              </a:endParaRPr>
            </a:p>
          </p:txBody>
        </p:sp>
        <p:sp>
          <p:nvSpPr>
            <p:cNvPr id="46" name="矩形 45">
              <a:extLst>
                <a:ext uri="{FF2B5EF4-FFF2-40B4-BE49-F238E27FC236}">
                  <a16:creationId xmlns:a16="http://schemas.microsoft.com/office/drawing/2014/main" id="{5B494415-81DE-5965-16E8-A089F79AD8D6}"/>
                </a:ext>
              </a:extLst>
            </p:cNvPr>
            <p:cNvSpPr/>
            <p:nvPr/>
          </p:nvSpPr>
          <p:spPr>
            <a:xfrm>
              <a:off x="7240298" y="236062"/>
              <a:ext cx="2789393"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dirty="0">
                  <a:latin typeface="Heiti SC Medium" pitchFamily="2" charset="-128"/>
                  <a:ea typeface="Heiti SC Medium" pitchFamily="2" charset="-128"/>
                </a:rPr>
                <a:t>基础库</a:t>
              </a:r>
              <a:r>
                <a:rPr kumimoji="1" lang="en-US" altLang="zh-CN" sz="1100" b="1" dirty="0">
                  <a:latin typeface="Heiti SC Medium" pitchFamily="2" charset="-128"/>
                  <a:ea typeface="Heiti SC Medium" pitchFamily="2" charset="-128"/>
                </a:rPr>
                <a:t>/</a:t>
              </a:r>
              <a:r>
                <a:rPr kumimoji="1" lang="zh-CN" altLang="en-US" sz="1100" b="1" dirty="0">
                  <a:latin typeface="Heiti SC Medium" pitchFamily="2" charset="-128"/>
                  <a:ea typeface="Heiti SC Medium" pitchFamily="2" charset="-128"/>
                </a:rPr>
                <a:t>第三</a:t>
              </a:r>
              <a:r>
                <a:rPr kumimoji="1" lang="zh-Hans" altLang="en-US" sz="1100" b="1" dirty="0">
                  <a:latin typeface="Heiti SC Medium" pitchFamily="2" charset="-128"/>
                  <a:ea typeface="Heiti SC Medium" pitchFamily="2" charset="-128"/>
                </a:rPr>
                <a:t>库</a:t>
              </a:r>
              <a:r>
                <a:rPr kumimoji="1" lang="zh-CN" altLang="en-US" sz="1100" b="1" dirty="0">
                  <a:latin typeface="Heiti SC Medium" pitchFamily="2" charset="-128"/>
                  <a:ea typeface="Heiti SC Medium" pitchFamily="2" charset="-128"/>
                </a:rPr>
                <a:t>支持</a:t>
              </a:r>
            </a:p>
          </p:txBody>
        </p:sp>
        <p:sp>
          <p:nvSpPr>
            <p:cNvPr id="47" name="矩形 46">
              <a:extLst>
                <a:ext uri="{FF2B5EF4-FFF2-40B4-BE49-F238E27FC236}">
                  <a16:creationId xmlns:a16="http://schemas.microsoft.com/office/drawing/2014/main" id="{9CDDC477-5DFC-08FC-D8B9-B1928EF12C9B}"/>
                </a:ext>
              </a:extLst>
            </p:cNvPr>
            <p:cNvSpPr/>
            <p:nvPr/>
          </p:nvSpPr>
          <p:spPr>
            <a:xfrm>
              <a:off x="4386807" y="791514"/>
              <a:ext cx="2651019"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50" b="1">
                  <a:latin typeface="Heiti SC Medium" pitchFamily="2" charset="-128"/>
                  <a:ea typeface="Heiti SC Medium" pitchFamily="2" charset="-128"/>
                </a:rPr>
                <a:t>多平台业务上线</a:t>
              </a:r>
            </a:p>
          </p:txBody>
        </p:sp>
        <p:sp>
          <p:nvSpPr>
            <p:cNvPr id="48" name="矩形 47">
              <a:extLst>
                <a:ext uri="{FF2B5EF4-FFF2-40B4-BE49-F238E27FC236}">
                  <a16:creationId xmlns:a16="http://schemas.microsoft.com/office/drawing/2014/main" id="{6A13FCFD-54C5-8746-3836-F9013D9C89C5}"/>
                </a:ext>
              </a:extLst>
            </p:cNvPr>
            <p:cNvSpPr/>
            <p:nvPr/>
          </p:nvSpPr>
          <p:spPr>
            <a:xfrm>
              <a:off x="7240298" y="791514"/>
              <a:ext cx="2789393" cy="451061"/>
            </a:xfrm>
            <a:prstGeom prst="rect">
              <a:avLst/>
            </a:prstGeom>
            <a:solidFill>
              <a:srgbClr val="005493"/>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050" b="1" dirty="0">
                  <a:latin typeface="Heiti SC Medium" pitchFamily="2" charset="-128"/>
                  <a:ea typeface="Heiti SC Medium" pitchFamily="2" charset="-128"/>
                </a:rPr>
                <a:t>编译技术</a:t>
              </a:r>
              <a:r>
                <a:rPr kumimoji="1" lang="zh-Hans" altLang="en-US" sz="1050" b="1" dirty="0">
                  <a:latin typeface="Heiti SC Medium" pitchFamily="2" charset="-128"/>
                  <a:ea typeface="Heiti SC Medium" pitchFamily="2" charset="-128"/>
                </a:rPr>
                <a:t>专家团队支持</a:t>
              </a:r>
              <a:endParaRPr kumimoji="1" lang="zh-CN" altLang="en-US" sz="1050" b="1" dirty="0">
                <a:latin typeface="Heiti SC Medium" pitchFamily="2" charset="-128"/>
                <a:ea typeface="Heiti SC Medium" pitchFamily="2" charset="-128"/>
              </a:endParaRPr>
            </a:p>
          </p:txBody>
        </p:sp>
        <p:sp>
          <p:nvSpPr>
            <p:cNvPr id="49" name="矩形 48">
              <a:extLst>
                <a:ext uri="{FF2B5EF4-FFF2-40B4-BE49-F238E27FC236}">
                  <a16:creationId xmlns:a16="http://schemas.microsoft.com/office/drawing/2014/main" id="{C9577E1C-81B1-C4B7-A6B4-4375151F38A2}"/>
                </a:ext>
              </a:extLst>
            </p:cNvPr>
            <p:cNvSpPr/>
            <p:nvPr/>
          </p:nvSpPr>
          <p:spPr>
            <a:xfrm>
              <a:off x="5257864" y="2623017"/>
              <a:ext cx="2259677" cy="427353"/>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a:latin typeface="Heiti SC Medium" pitchFamily="2" charset="-128"/>
                  <a:ea typeface="Heiti SC Medium" pitchFamily="2" charset="-128"/>
                </a:rPr>
                <a:t>本地编译 </a:t>
              </a:r>
              <a:r>
                <a:rPr kumimoji="1" lang="en-US" altLang="zh-CN" sz="1000" b="1" dirty="0">
                  <a:latin typeface="Heiti SC Medium" pitchFamily="2" charset="-128"/>
                  <a:ea typeface="Heiti SC Medium" pitchFamily="2" charset="-128"/>
                </a:rPr>
                <a:t>bcloud</a:t>
              </a:r>
              <a:r>
                <a:rPr kumimoji="1" lang="zh-CN" altLang="en-US" sz="1000" b="1">
                  <a:latin typeface="Heiti SC Medium" pitchFamily="2" charset="-128"/>
                  <a:ea typeface="Heiti SC Medium" pitchFamily="2" charset="-128"/>
                </a:rPr>
                <a:t> </a:t>
              </a:r>
              <a:r>
                <a:rPr kumimoji="1" lang="en-US" altLang="zh-CN" sz="1000" b="1" dirty="0">
                  <a:latin typeface="Heiti SC Medium" pitchFamily="2" charset="-128"/>
                  <a:ea typeface="Heiti SC Medium" pitchFamily="2" charset="-128"/>
                </a:rPr>
                <a:t>local</a:t>
              </a:r>
              <a:endParaRPr kumimoji="1" lang="zh-CN" altLang="en-US" sz="1100" b="1">
                <a:latin typeface="Heiti SC Medium" pitchFamily="2" charset="-128"/>
                <a:ea typeface="Heiti SC Medium" pitchFamily="2" charset="-128"/>
              </a:endParaRPr>
            </a:p>
          </p:txBody>
        </p:sp>
        <p:sp>
          <p:nvSpPr>
            <p:cNvPr id="50" name="矩形 49">
              <a:extLst>
                <a:ext uri="{FF2B5EF4-FFF2-40B4-BE49-F238E27FC236}">
                  <a16:creationId xmlns:a16="http://schemas.microsoft.com/office/drawing/2014/main" id="{BDC93F40-D9E4-839A-916F-466AEB58103E}"/>
                </a:ext>
              </a:extLst>
            </p:cNvPr>
            <p:cNvSpPr/>
            <p:nvPr/>
          </p:nvSpPr>
          <p:spPr>
            <a:xfrm>
              <a:off x="7700584" y="2629580"/>
              <a:ext cx="2329108" cy="427353"/>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a:latin typeface="Heiti SC Medium" pitchFamily="2" charset="-128"/>
                  <a:ea typeface="Heiti SC Medium" pitchFamily="2" charset="-128"/>
                </a:rPr>
                <a:t>分布式编译 </a:t>
              </a:r>
              <a:r>
                <a:rPr kumimoji="1" lang="en-US" altLang="zh-CN" sz="1000" b="1" dirty="0">
                  <a:latin typeface="Heiti SC Medium" pitchFamily="2" charset="-128"/>
                  <a:ea typeface="Heiti SC Medium" pitchFamily="2" charset="-128"/>
                </a:rPr>
                <a:t>bcloud</a:t>
              </a:r>
              <a:r>
                <a:rPr kumimoji="1" lang="zh-CN" altLang="en-US" sz="1000" b="1">
                  <a:latin typeface="Heiti SC Medium" pitchFamily="2" charset="-128"/>
                  <a:ea typeface="Heiti SC Medium" pitchFamily="2" charset="-128"/>
                </a:rPr>
                <a:t> </a:t>
              </a:r>
              <a:r>
                <a:rPr kumimoji="1" lang="en-US" altLang="zh-CN" sz="1000" b="1" dirty="0">
                  <a:latin typeface="Heiti SC Medium" pitchFamily="2" charset="-128"/>
                  <a:ea typeface="Heiti SC Medium" pitchFamily="2" charset="-128"/>
                </a:rPr>
                <a:t>build</a:t>
              </a:r>
              <a:endParaRPr kumimoji="1" lang="zh-CN" altLang="en-US" sz="1100" b="1">
                <a:latin typeface="Heiti SC Medium" pitchFamily="2" charset="-128"/>
                <a:ea typeface="Heiti SC Medium" pitchFamily="2" charset="-128"/>
              </a:endParaRPr>
            </a:p>
          </p:txBody>
        </p:sp>
        <p:sp>
          <p:nvSpPr>
            <p:cNvPr id="51" name="矩形 50">
              <a:extLst>
                <a:ext uri="{FF2B5EF4-FFF2-40B4-BE49-F238E27FC236}">
                  <a16:creationId xmlns:a16="http://schemas.microsoft.com/office/drawing/2014/main" id="{B1F946C9-1487-C4F8-17A4-A1F75F94662F}"/>
                </a:ext>
              </a:extLst>
            </p:cNvPr>
            <p:cNvSpPr/>
            <p:nvPr/>
          </p:nvSpPr>
          <p:spPr>
            <a:xfrm>
              <a:off x="5257864" y="2100180"/>
              <a:ext cx="2259677" cy="427353"/>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en-US" altLang="zh-CN" sz="1100" b="1" dirty="0">
                  <a:latin typeface="Heiti SC Medium" pitchFamily="2" charset="-128"/>
                  <a:ea typeface="Heiti SC Medium" pitchFamily="2" charset="-128"/>
                </a:rPr>
                <a:t>ARM</a:t>
              </a:r>
              <a:r>
                <a:rPr kumimoji="1" lang="zh-CN" altLang="en-US" sz="1100" b="1" dirty="0">
                  <a:latin typeface="Heiti SC Medium" pitchFamily="2" charset="-128"/>
                  <a:ea typeface="Heiti SC Medium" pitchFamily="2" charset="-128"/>
                </a:rPr>
                <a:t> </a:t>
              </a:r>
              <a:r>
                <a:rPr kumimoji="1" lang="en-US" altLang="zh-CN" sz="1100" b="1" dirty="0">
                  <a:latin typeface="Heiti SC Medium" pitchFamily="2" charset="-128"/>
                  <a:ea typeface="Heiti SC Medium" pitchFamily="2" charset="-128"/>
                </a:rPr>
                <a:t>Docker</a:t>
              </a:r>
              <a:r>
                <a:rPr kumimoji="1" lang="zh-CN" altLang="en-US" sz="1100" b="1" dirty="0">
                  <a:latin typeface="Heiti SC Medium" pitchFamily="2" charset="-128"/>
                  <a:ea typeface="Heiti SC Medium" pitchFamily="2" charset="-128"/>
                </a:rPr>
                <a:t>构建</a:t>
              </a:r>
            </a:p>
          </p:txBody>
        </p:sp>
        <p:sp>
          <p:nvSpPr>
            <p:cNvPr id="52" name="矩形 51">
              <a:extLst>
                <a:ext uri="{FF2B5EF4-FFF2-40B4-BE49-F238E27FC236}">
                  <a16:creationId xmlns:a16="http://schemas.microsoft.com/office/drawing/2014/main" id="{13F04800-A491-249F-0D8F-A9F86BDE9490}"/>
                </a:ext>
              </a:extLst>
            </p:cNvPr>
            <p:cNvSpPr/>
            <p:nvPr/>
          </p:nvSpPr>
          <p:spPr>
            <a:xfrm>
              <a:off x="7700584" y="2091590"/>
              <a:ext cx="2329108" cy="427353"/>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a:latin typeface="Heiti SC Medium" pitchFamily="2" charset="-128"/>
                  <a:ea typeface="Heiti SC Medium" pitchFamily="2" charset="-128"/>
                </a:rPr>
                <a:t>自定义</a:t>
              </a:r>
              <a:r>
                <a:rPr kumimoji="1" lang="en-US" altLang="zh-CN" sz="1100" b="1" dirty="0">
                  <a:latin typeface="Heiti SC Medium" pitchFamily="2" charset="-128"/>
                  <a:ea typeface="Heiti SC Medium" pitchFamily="2" charset="-128"/>
                </a:rPr>
                <a:t>ARM</a:t>
              </a:r>
              <a:r>
                <a:rPr kumimoji="1" lang="zh-CN" altLang="en-US" sz="1100" b="1">
                  <a:latin typeface="Heiti SC Medium" pitchFamily="2" charset="-128"/>
                  <a:ea typeface="Heiti SC Medium" pitchFamily="2" charset="-128"/>
                </a:rPr>
                <a:t>编译机</a:t>
              </a:r>
            </a:p>
          </p:txBody>
        </p:sp>
        <p:sp>
          <p:nvSpPr>
            <p:cNvPr id="53" name="矩形 52">
              <a:extLst>
                <a:ext uri="{FF2B5EF4-FFF2-40B4-BE49-F238E27FC236}">
                  <a16:creationId xmlns:a16="http://schemas.microsoft.com/office/drawing/2014/main" id="{E22C0494-8EA0-F51B-FC0D-D497C00685C8}"/>
                </a:ext>
              </a:extLst>
            </p:cNvPr>
            <p:cNvSpPr/>
            <p:nvPr/>
          </p:nvSpPr>
          <p:spPr>
            <a:xfrm>
              <a:off x="5257864" y="1565157"/>
              <a:ext cx="2259677" cy="427353"/>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dirty="0">
                  <a:latin typeface="Heiti SC Medium" pitchFamily="2" charset="-128"/>
                  <a:ea typeface="Heiti SC Medium" pitchFamily="2" charset="-128"/>
                </a:rPr>
                <a:t>多依赖库管理</a:t>
              </a:r>
            </a:p>
          </p:txBody>
        </p:sp>
        <p:sp>
          <p:nvSpPr>
            <p:cNvPr id="54" name="矩形 53">
              <a:extLst>
                <a:ext uri="{FF2B5EF4-FFF2-40B4-BE49-F238E27FC236}">
                  <a16:creationId xmlns:a16="http://schemas.microsoft.com/office/drawing/2014/main" id="{324ED805-7E5B-9D55-D7F8-62ED2DC5C09C}"/>
                </a:ext>
              </a:extLst>
            </p:cNvPr>
            <p:cNvSpPr/>
            <p:nvPr/>
          </p:nvSpPr>
          <p:spPr>
            <a:xfrm>
              <a:off x="7700584" y="1543945"/>
              <a:ext cx="2329108" cy="427353"/>
            </a:xfrm>
            <a:prstGeom prst="rect">
              <a:avLst/>
            </a:prstGeom>
            <a:solidFill>
              <a:srgbClr val="1B2365"/>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7105" tIns="43552" rIns="87105" bIns="43552" numCol="1" spcCol="0" rtlCol="0" fromWordArt="0" anchor="ctr" anchorCtr="0" forceAA="0" compatLnSpc="1">
              <a:prstTxWarp prst="textNoShape">
                <a:avLst/>
              </a:prstTxWarp>
              <a:noAutofit/>
            </a:bodyPr>
            <a:lstStyle/>
            <a:p>
              <a:pPr algn="ctr"/>
              <a:r>
                <a:rPr kumimoji="1" lang="zh-CN" altLang="en-US" sz="1100" b="1">
                  <a:latin typeface="Heiti SC Medium" pitchFamily="2" charset="-128"/>
                  <a:ea typeface="Heiti SC Medium" pitchFamily="2" charset="-128"/>
                </a:rPr>
                <a:t>多平台产出功能</a:t>
              </a:r>
            </a:p>
          </p:txBody>
        </p:sp>
      </p:grpSp>
      <p:sp>
        <p:nvSpPr>
          <p:cNvPr id="55" name="矩形 54">
            <a:extLst>
              <a:ext uri="{FF2B5EF4-FFF2-40B4-BE49-F238E27FC236}">
                <a16:creationId xmlns:a16="http://schemas.microsoft.com/office/drawing/2014/main" id="{DD28A82E-F397-440C-5126-958935A65D65}"/>
              </a:ext>
            </a:extLst>
          </p:cNvPr>
          <p:cNvSpPr/>
          <p:nvPr/>
        </p:nvSpPr>
        <p:spPr>
          <a:xfrm>
            <a:off x="5519666" y="1512558"/>
            <a:ext cx="6357282" cy="761978"/>
          </a:xfrm>
          <a:prstGeom prst="rect">
            <a:avLst/>
          </a:prstGeom>
          <a:solidFill>
            <a:schemeClr val="accent3">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b="1" dirty="0">
                <a:solidFill>
                  <a:schemeClr val="tx1"/>
                </a:solidFill>
                <a:latin typeface="Microsoft YaHei" panose="020B0503020204020204" pitchFamily="34" charset="-122"/>
                <a:ea typeface="Microsoft YaHei" panose="020B0503020204020204" pitchFamily="34" charset="-122"/>
              </a:rPr>
              <a:t>搭建公司内部</a:t>
            </a:r>
            <a:r>
              <a:rPr lang="zh-CN" altLang="en-US" sz="1400" b="1" dirty="0">
                <a:solidFill>
                  <a:srgbClr val="FF0000"/>
                </a:solidFill>
                <a:latin typeface="Microsoft YaHei" panose="020B0503020204020204" pitchFamily="34" charset="-122"/>
                <a:ea typeface="Microsoft YaHei" panose="020B0503020204020204" pitchFamily="34" charset="-122"/>
              </a:rPr>
              <a:t>首条交叉编译分布式构建系统，</a:t>
            </a:r>
            <a:r>
              <a:rPr lang="zh-CN" altLang="en-US" sz="1400" b="1" dirty="0">
                <a:solidFill>
                  <a:schemeClr val="tx1"/>
                </a:solidFill>
                <a:latin typeface="Microsoft YaHei" panose="020B0503020204020204" pitchFamily="34" charset="-122"/>
                <a:ea typeface="Microsoft YaHei" panose="020B0503020204020204" pitchFamily="34" charset="-122"/>
              </a:rPr>
              <a:t>多架构构建耗时</a:t>
            </a:r>
            <a:r>
              <a:rPr lang="en-US" altLang="zh-CN" sz="1400" b="1" dirty="0">
                <a:solidFill>
                  <a:schemeClr val="tx1"/>
                </a:solidFill>
                <a:latin typeface="Microsoft YaHei" panose="020B0503020204020204" pitchFamily="34" charset="-122"/>
                <a:ea typeface="Microsoft YaHei" panose="020B0503020204020204" pitchFamily="34" charset="-122"/>
              </a:rPr>
              <a:t>&lt;10min</a:t>
            </a:r>
          </a:p>
          <a:p>
            <a:pPr marL="171450" indent="-171450">
              <a:buFont typeface="Arial" panose="020B0604020202020204" pitchFamily="34" charset="0"/>
              <a:buChar char="•"/>
            </a:pPr>
            <a:r>
              <a:rPr lang="zh-CN" altLang="en-US" sz="1000" dirty="0">
                <a:solidFill>
                  <a:schemeClr val="tx1"/>
                </a:solidFill>
                <a:latin typeface="Microsoft YaHei" panose="020B0503020204020204" pitchFamily="34" charset="-122"/>
                <a:ea typeface="Microsoft YaHei" panose="020B0503020204020204" pitchFamily="34" charset="-122"/>
              </a:rPr>
              <a:t>探路者</a:t>
            </a:r>
            <a:r>
              <a:rPr lang="en" altLang="zh-CN" sz="1000" dirty="0">
                <a:solidFill>
                  <a:schemeClr val="tx1"/>
                </a:solidFill>
                <a:latin typeface="Microsoft YaHei" panose="020B0503020204020204" pitchFamily="34" charset="-122"/>
                <a:ea typeface="Microsoft YaHei" panose="020B0503020204020204" pitchFamily="34" charset="-122"/>
              </a:rPr>
              <a:t>DCU</a:t>
            </a:r>
            <a:r>
              <a:rPr lang="zh-CN" altLang="en-US" sz="1000" dirty="0">
                <a:solidFill>
                  <a:schemeClr val="tx1"/>
                </a:solidFill>
                <a:latin typeface="Microsoft YaHei" panose="020B0503020204020204" pitchFamily="34" charset="-122"/>
                <a:ea typeface="Microsoft YaHei" panose="020B0503020204020204" pitchFamily="34" charset="-122"/>
              </a:rPr>
              <a:t>（</a:t>
            </a:r>
            <a:r>
              <a:rPr lang="en-US" altLang="zh-CN" sz="1000" dirty="0">
                <a:solidFill>
                  <a:schemeClr val="tx1"/>
                </a:solidFill>
                <a:latin typeface="Microsoft YaHei" panose="020B0503020204020204" pitchFamily="34" charset="-122"/>
                <a:ea typeface="Microsoft YaHei" panose="020B0503020204020204" pitchFamily="34" charset="-122"/>
              </a:rPr>
              <a:t>aarch64</a:t>
            </a:r>
            <a:r>
              <a:rPr lang="zh-CN" altLang="en-US" sz="1000" dirty="0">
                <a:solidFill>
                  <a:schemeClr val="tx1"/>
                </a:solidFill>
                <a:latin typeface="Microsoft YaHei" panose="020B0503020204020204" pitchFamily="34" charset="-122"/>
                <a:ea typeface="Microsoft YaHei" panose="020B0503020204020204" pitchFamily="34" charset="-122"/>
              </a:rPr>
              <a:t>）构建耗时</a:t>
            </a:r>
            <a:r>
              <a:rPr lang="en-US" altLang="zh-CN" sz="1000" dirty="0">
                <a:solidFill>
                  <a:schemeClr val="tx1"/>
                </a:solidFill>
                <a:latin typeface="Microsoft YaHei" panose="020B0503020204020204" pitchFamily="34" charset="-122"/>
                <a:ea typeface="Microsoft YaHei" panose="020B0503020204020204" pitchFamily="34" charset="-122"/>
              </a:rPr>
              <a:t>4</a:t>
            </a:r>
            <a:r>
              <a:rPr lang="en" altLang="zh-CN" sz="1000" dirty="0">
                <a:solidFill>
                  <a:schemeClr val="tx1"/>
                </a:solidFill>
                <a:latin typeface="Microsoft YaHei" panose="020B0503020204020204" pitchFamily="34" charset="-122"/>
                <a:ea typeface="Microsoft YaHei" panose="020B0503020204020204" pitchFamily="34" charset="-122"/>
              </a:rPr>
              <a:t>h-&gt;4min</a:t>
            </a:r>
            <a:r>
              <a:rPr lang="zh-CN" altLang="en-US" sz="1000" dirty="0">
                <a:solidFill>
                  <a:schemeClr val="tx1"/>
                </a:solidFill>
                <a:latin typeface="Microsoft YaHei" panose="020B0503020204020204" pitchFamily="34" charset="-122"/>
                <a:ea typeface="Microsoft YaHei" panose="020B0503020204020204" pitchFamily="34" charset="-122"/>
              </a:rPr>
              <a:t>，智驾</a:t>
            </a:r>
            <a:r>
              <a:rPr lang="en-US" altLang="zh-CN" sz="1000" dirty="0">
                <a:solidFill>
                  <a:schemeClr val="tx1"/>
                </a:solidFill>
                <a:latin typeface="Microsoft YaHei" panose="020B0503020204020204" pitchFamily="34" charset="-122"/>
                <a:ea typeface="Microsoft YaHei" panose="020B0503020204020204" pitchFamily="34" charset="-122"/>
              </a:rPr>
              <a:t>45min-&gt;5min</a:t>
            </a:r>
            <a:r>
              <a:rPr lang="zh-CN" altLang="en-US" sz="1000" dirty="0">
                <a:solidFill>
                  <a:schemeClr val="tx1"/>
                </a:solidFill>
                <a:latin typeface="Microsoft YaHei" panose="020B0503020204020204" pitchFamily="34" charset="-122"/>
                <a:ea typeface="Microsoft YaHei" panose="020B0503020204020204" pitchFamily="34" charset="-122"/>
              </a:rPr>
              <a:t>（四喜</a:t>
            </a:r>
            <a:r>
              <a:rPr lang="en-US" altLang="zh-CN" sz="1000" dirty="0">
                <a:solidFill>
                  <a:schemeClr val="tx1"/>
                </a:solidFill>
                <a:latin typeface="Microsoft YaHei" panose="020B0503020204020204" pitchFamily="34" charset="-122"/>
                <a:ea typeface="Microsoft YaHei" panose="020B0503020204020204" pitchFamily="34" charset="-122"/>
              </a:rPr>
              <a:t>&amp;</a:t>
            </a:r>
            <a:r>
              <a:rPr lang="zh-CN" altLang="en-US" sz="1000" dirty="0">
                <a:solidFill>
                  <a:schemeClr val="tx1"/>
                </a:solidFill>
                <a:latin typeface="Microsoft YaHei" panose="020B0503020204020204" pitchFamily="34" charset="-122"/>
                <a:ea typeface="Microsoft YaHei" panose="020B0503020204020204" pitchFamily="34" charset="-122"/>
              </a:rPr>
              <a:t>三鲜）</a:t>
            </a:r>
            <a:endParaRPr lang="en-US" altLang="zh-CN" sz="1000" dirty="0">
              <a:solidFill>
                <a:schemeClr val="tx1"/>
              </a:solidFill>
              <a:latin typeface="Microsoft YaHei" panose="020B0503020204020204" pitchFamily="34" charset="-122"/>
              <a:ea typeface="Microsoft YaHei" panose="020B0503020204020204" pitchFamily="34" charset="-122"/>
            </a:endParaRPr>
          </a:p>
          <a:p>
            <a:pPr marL="171450" indent="-171450">
              <a:buFont typeface="Arial" panose="020B0604020202020204" pitchFamily="34" charset="0"/>
              <a:buChar char="•"/>
            </a:pPr>
            <a:r>
              <a:rPr lang="zh-CN" altLang="en-US" sz="1000" dirty="0">
                <a:solidFill>
                  <a:schemeClr val="tx1"/>
                </a:solidFill>
                <a:latin typeface="Microsoft YaHei" panose="020B0503020204020204" pitchFamily="34" charset="-122"/>
                <a:ea typeface="Microsoft YaHei" panose="020B0503020204020204" pitchFamily="34" charset="-122"/>
              </a:rPr>
              <a:t>车联网</a:t>
            </a:r>
            <a:r>
              <a:rPr lang="en-US" altLang="zh-CN" sz="1000" dirty="0">
                <a:solidFill>
                  <a:schemeClr val="tx1"/>
                </a:solidFill>
                <a:latin typeface="Microsoft YaHei" panose="020B0503020204020204" pitchFamily="34" charset="-122"/>
                <a:ea typeface="Microsoft YaHei" panose="020B0503020204020204" pitchFamily="34" charset="-122"/>
              </a:rPr>
              <a:t>6</a:t>
            </a:r>
            <a:r>
              <a:rPr lang="zh-CN" altLang="en-US" sz="1000" dirty="0">
                <a:solidFill>
                  <a:schemeClr val="tx1"/>
                </a:solidFill>
                <a:latin typeface="Microsoft YaHei" panose="020B0503020204020204" pitchFamily="34" charset="-122"/>
                <a:ea typeface="Microsoft YaHei" panose="020B0503020204020204" pitchFamily="34" charset="-122"/>
              </a:rPr>
              <a:t>系（安卓：</a:t>
            </a:r>
            <a:r>
              <a:rPr lang="en-US" altLang="zh-CN" sz="1000" dirty="0">
                <a:solidFill>
                  <a:schemeClr val="tx1"/>
                </a:solidFill>
                <a:latin typeface="Microsoft YaHei" panose="020B0503020204020204" pitchFamily="34" charset="-122"/>
                <a:ea typeface="Microsoft YaHei" panose="020B0503020204020204" pitchFamily="34" charset="-122"/>
              </a:rPr>
              <a:t>aarch64+armeabi-v7a+armeabi</a:t>
            </a:r>
            <a:r>
              <a:rPr lang="zh-CN" altLang="en-US" sz="1000" dirty="0">
                <a:solidFill>
                  <a:schemeClr val="tx1"/>
                </a:solidFill>
                <a:latin typeface="Microsoft YaHei" panose="020B0503020204020204" pitchFamily="34" charset="-122"/>
                <a:ea typeface="Microsoft YaHei" panose="020B0503020204020204" pitchFamily="34" charset="-122"/>
              </a:rPr>
              <a:t>）构建耗时</a:t>
            </a:r>
            <a:r>
              <a:rPr lang="en-US" altLang="zh-CN" sz="1000" dirty="0">
                <a:solidFill>
                  <a:schemeClr val="tx1"/>
                </a:solidFill>
                <a:latin typeface="Microsoft YaHei" panose="020B0503020204020204" pitchFamily="34" charset="-122"/>
                <a:ea typeface="Microsoft YaHei" panose="020B0503020204020204" pitchFamily="34" charset="-122"/>
              </a:rPr>
              <a:t>100</a:t>
            </a:r>
            <a:r>
              <a:rPr lang="en" altLang="zh-CN" sz="1000" dirty="0">
                <a:solidFill>
                  <a:schemeClr val="tx1"/>
                </a:solidFill>
                <a:latin typeface="Microsoft YaHei" panose="020B0503020204020204" pitchFamily="34" charset="-122"/>
                <a:ea typeface="Microsoft YaHei" panose="020B0503020204020204" pitchFamily="34" charset="-122"/>
              </a:rPr>
              <a:t>min-&gt;</a:t>
            </a:r>
            <a:r>
              <a:rPr lang="en-US" altLang="zh-CN" sz="1000" dirty="0">
                <a:solidFill>
                  <a:schemeClr val="tx1"/>
                </a:solidFill>
                <a:latin typeface="Microsoft YaHei" panose="020B0503020204020204" pitchFamily="34" charset="-122"/>
                <a:ea typeface="Microsoft YaHei" panose="020B0503020204020204" pitchFamily="34" charset="-122"/>
              </a:rPr>
              <a:t>5</a:t>
            </a:r>
            <a:r>
              <a:rPr lang="en" altLang="zh-CN" sz="1000" dirty="0">
                <a:solidFill>
                  <a:schemeClr val="tx1"/>
                </a:solidFill>
                <a:latin typeface="Microsoft YaHei" panose="020B0503020204020204" pitchFamily="34" charset="-122"/>
                <a:ea typeface="Microsoft YaHei" panose="020B0503020204020204" pitchFamily="34" charset="-122"/>
              </a:rPr>
              <a:t>min</a:t>
            </a:r>
            <a:endParaRPr lang="en-US" altLang="zh-CN" sz="1000" dirty="0">
              <a:solidFill>
                <a:schemeClr val="tx1"/>
              </a:solidFill>
              <a:latin typeface="Microsoft YaHei" panose="020B0503020204020204" pitchFamily="34" charset="-122"/>
              <a:ea typeface="Microsoft YaHei" panose="020B0503020204020204" pitchFamily="34" charset="-122"/>
            </a:endParaRPr>
          </a:p>
          <a:p>
            <a:pPr marL="171450" indent="-171450">
              <a:buFont typeface="Arial" panose="020B0604020202020204" pitchFamily="34" charset="0"/>
              <a:buChar char="•"/>
            </a:pPr>
            <a:r>
              <a:rPr lang="zh-CN" altLang="en-US" sz="1000" dirty="0">
                <a:solidFill>
                  <a:schemeClr val="tx1"/>
                </a:solidFill>
                <a:latin typeface="Microsoft YaHei" panose="020B0503020204020204" pitchFamily="34" charset="-122"/>
                <a:ea typeface="Microsoft YaHei" panose="020B0503020204020204" pitchFamily="34" charset="-122"/>
              </a:rPr>
              <a:t>高精引擎</a:t>
            </a:r>
            <a:r>
              <a:rPr lang="en-US" altLang="zh-CN" sz="1000" dirty="0">
                <a:solidFill>
                  <a:schemeClr val="tx1"/>
                </a:solidFill>
                <a:latin typeface="Microsoft YaHei" panose="020B0503020204020204" pitchFamily="34" charset="-122"/>
                <a:ea typeface="Microsoft YaHei" panose="020B0503020204020204" pitchFamily="34" charset="-122"/>
              </a:rPr>
              <a:t>&amp;</a:t>
            </a:r>
            <a:r>
              <a:rPr lang="zh-CN" altLang="en-US" sz="1000" dirty="0">
                <a:solidFill>
                  <a:schemeClr val="tx1"/>
                </a:solidFill>
                <a:latin typeface="Microsoft YaHei" panose="020B0503020204020204" pitchFamily="34" charset="-122"/>
                <a:ea typeface="Microsoft YaHei" panose="020B0503020204020204" pitchFamily="34" charset="-122"/>
              </a:rPr>
              <a:t>自定位（</a:t>
            </a:r>
            <a:r>
              <a:rPr lang="en-US" altLang="zh-CN" sz="1000" dirty="0">
                <a:solidFill>
                  <a:schemeClr val="tx1"/>
                </a:solidFill>
                <a:latin typeface="Microsoft YaHei" panose="020B0503020204020204" pitchFamily="34" charset="-122"/>
                <a:ea typeface="Microsoft YaHei" panose="020B0503020204020204" pitchFamily="34" charset="-122"/>
              </a:rPr>
              <a:t>4+</a:t>
            </a:r>
            <a:r>
              <a:rPr lang="zh-CN" altLang="en-US" sz="1000" dirty="0">
                <a:solidFill>
                  <a:schemeClr val="tx1"/>
                </a:solidFill>
                <a:latin typeface="Microsoft YaHei" panose="020B0503020204020204" pitchFamily="34" charset="-122"/>
                <a:ea typeface="Microsoft YaHei" panose="020B0503020204020204" pitchFamily="34" charset="-122"/>
              </a:rPr>
              <a:t>）构建耗时</a:t>
            </a:r>
            <a:r>
              <a:rPr lang="en-US" altLang="zh-CN" sz="1000" dirty="0">
                <a:solidFill>
                  <a:schemeClr val="tx1"/>
                </a:solidFill>
                <a:latin typeface="Microsoft YaHei" panose="020B0503020204020204" pitchFamily="34" charset="-122"/>
                <a:ea typeface="Microsoft YaHei" panose="020B0503020204020204" pitchFamily="34" charset="-122"/>
              </a:rPr>
              <a:t>23</a:t>
            </a:r>
            <a:r>
              <a:rPr lang="en" altLang="zh-CN" sz="1000" dirty="0">
                <a:solidFill>
                  <a:schemeClr val="tx1"/>
                </a:solidFill>
                <a:latin typeface="Microsoft YaHei" panose="020B0503020204020204" pitchFamily="34" charset="-122"/>
                <a:ea typeface="Microsoft YaHei" panose="020B0503020204020204" pitchFamily="34" charset="-122"/>
              </a:rPr>
              <a:t>min-&gt;9min</a:t>
            </a:r>
            <a:endParaRPr lang="en" altLang="zh-CN" sz="1200" dirty="0"/>
          </a:p>
        </p:txBody>
      </p:sp>
      <p:sp>
        <p:nvSpPr>
          <p:cNvPr id="56" name="文本框 55">
            <a:extLst>
              <a:ext uri="{FF2B5EF4-FFF2-40B4-BE49-F238E27FC236}">
                <a16:creationId xmlns:a16="http://schemas.microsoft.com/office/drawing/2014/main" id="{32762955-5FFA-64F7-A8D1-CD1DA5FCF9C1}"/>
              </a:ext>
            </a:extLst>
          </p:cNvPr>
          <p:cNvSpPr txBox="1"/>
          <p:nvPr/>
        </p:nvSpPr>
        <p:spPr>
          <a:xfrm>
            <a:off x="184505" y="1087544"/>
            <a:ext cx="5060283" cy="400110"/>
          </a:xfrm>
          <a:prstGeom prst="rect">
            <a:avLst/>
          </a:prstGeom>
          <a:solidFill>
            <a:schemeClr val="accent1">
              <a:lumMod val="60000"/>
              <a:lumOff val="40000"/>
            </a:schemeClr>
          </a:solidFill>
        </p:spPr>
        <p:txBody>
          <a:bodyPr wrap="square" rtlCol="0">
            <a:spAutoFit/>
          </a:bodyPr>
          <a:lstStyle/>
          <a:p>
            <a:pPr algn="ctr"/>
            <a:r>
              <a:rPr kumimoji="1" lang="zh-CN" altLang="en-US" sz="2000" b="1" dirty="0">
                <a:solidFill>
                  <a:schemeClr val="bg1"/>
                </a:solidFill>
                <a:latin typeface="Microsoft YaHei" panose="020B0503020204020204" pitchFamily="34" charset="-122"/>
                <a:ea typeface="Microsoft YaHei" panose="020B0503020204020204" pitchFamily="34" charset="-122"/>
              </a:rPr>
              <a:t>编译优化</a:t>
            </a:r>
          </a:p>
        </p:txBody>
      </p:sp>
      <p:sp>
        <p:nvSpPr>
          <p:cNvPr id="57" name="文本框 56">
            <a:extLst>
              <a:ext uri="{FF2B5EF4-FFF2-40B4-BE49-F238E27FC236}">
                <a16:creationId xmlns:a16="http://schemas.microsoft.com/office/drawing/2014/main" id="{A279DB68-6E02-1E07-F3F2-E0D94FA6D89D}"/>
              </a:ext>
            </a:extLst>
          </p:cNvPr>
          <p:cNvSpPr txBox="1"/>
          <p:nvPr/>
        </p:nvSpPr>
        <p:spPr>
          <a:xfrm>
            <a:off x="5386649" y="1074405"/>
            <a:ext cx="6620472" cy="400110"/>
          </a:xfrm>
          <a:prstGeom prst="rect">
            <a:avLst/>
          </a:prstGeom>
          <a:solidFill>
            <a:schemeClr val="accent1">
              <a:lumMod val="60000"/>
              <a:lumOff val="40000"/>
            </a:schemeClr>
          </a:solidFill>
        </p:spPr>
        <p:txBody>
          <a:bodyPr wrap="square" rtlCol="0">
            <a:spAutoFit/>
          </a:bodyPr>
          <a:lstStyle/>
          <a:p>
            <a:pPr algn="ctr"/>
            <a:r>
              <a:rPr lang="zh-CN" altLang="en-US" sz="2000" b="1" dirty="0">
                <a:solidFill>
                  <a:schemeClr val="bg1"/>
                </a:solidFill>
                <a:latin typeface="Microsoft YaHei" panose="020B0503020204020204" pitchFamily="34" charset="-122"/>
                <a:ea typeface="Microsoft YaHei" panose="020B0503020204020204" pitchFamily="34" charset="-122"/>
              </a:rPr>
              <a:t>多架构分布式构建（</a:t>
            </a:r>
            <a:r>
              <a:rPr lang="en-US" altLang="zh-CN" sz="2000" b="1" dirty="0">
                <a:solidFill>
                  <a:schemeClr val="bg1"/>
                </a:solidFill>
                <a:latin typeface="Microsoft YaHei" panose="020B0503020204020204" pitchFamily="34" charset="-122"/>
                <a:ea typeface="Microsoft YaHei" panose="020B0503020204020204" pitchFamily="34" charset="-122"/>
              </a:rPr>
              <a:t>4M</a:t>
            </a:r>
            <a:r>
              <a:rPr lang="zh-CN" altLang="en-US" sz="2000" b="1" dirty="0">
                <a:solidFill>
                  <a:schemeClr val="bg1"/>
                </a:solidFill>
                <a:latin typeface="Microsoft YaHei" panose="020B0503020204020204" pitchFamily="34" charset="-122"/>
                <a:ea typeface="Microsoft YaHei" panose="020B0503020204020204" pitchFamily="34" charset="-122"/>
              </a:rPr>
              <a:t>解决方案）</a:t>
            </a:r>
            <a:endParaRPr kumimoji="1" lang="zh-CN" altLang="en-US" sz="2000" b="1" dirty="0">
              <a:solidFill>
                <a:schemeClr val="bg1"/>
              </a:solidFill>
              <a:latin typeface="Microsoft YaHei" panose="020B0503020204020204" pitchFamily="34" charset="-122"/>
              <a:ea typeface="Microsoft YaHei" panose="020B0503020204020204" pitchFamily="34" charset="-122"/>
            </a:endParaRPr>
          </a:p>
        </p:txBody>
      </p:sp>
      <p:sp>
        <p:nvSpPr>
          <p:cNvPr id="65" name="文本框 64">
            <a:extLst>
              <a:ext uri="{FF2B5EF4-FFF2-40B4-BE49-F238E27FC236}">
                <a16:creationId xmlns:a16="http://schemas.microsoft.com/office/drawing/2014/main" id="{21AF742D-1B05-B59F-C7C6-DB62A53B8DAD}"/>
              </a:ext>
            </a:extLst>
          </p:cNvPr>
          <p:cNvSpPr txBox="1"/>
          <p:nvPr/>
        </p:nvSpPr>
        <p:spPr>
          <a:xfrm>
            <a:off x="1614804" y="3167390"/>
            <a:ext cx="1313180" cy="261610"/>
          </a:xfrm>
          <a:prstGeom prst="rect">
            <a:avLst/>
          </a:prstGeom>
          <a:noFill/>
        </p:spPr>
        <p:txBody>
          <a:bodyPr wrap="none" rtlCol="0">
            <a:spAutoFit/>
          </a:bodyPr>
          <a:lstStyle/>
          <a:p>
            <a:r>
              <a:rPr kumimoji="1" lang="zh-CN" altLang="en-US" sz="1100" b="1" dirty="0">
                <a:solidFill>
                  <a:schemeClr val="accent1">
                    <a:lumMod val="75000"/>
                  </a:schemeClr>
                </a:solidFill>
                <a:latin typeface="Microsoft YaHei" panose="020B0503020204020204" pitchFamily="34" charset="-122"/>
                <a:ea typeface="Microsoft YaHei" panose="020B0503020204020204" pitchFamily="34" charset="-122"/>
              </a:rPr>
              <a:t>编译规模持续增长</a:t>
            </a:r>
          </a:p>
        </p:txBody>
      </p:sp>
      <p:sp>
        <p:nvSpPr>
          <p:cNvPr id="66" name="文本框 65">
            <a:extLst>
              <a:ext uri="{FF2B5EF4-FFF2-40B4-BE49-F238E27FC236}">
                <a16:creationId xmlns:a16="http://schemas.microsoft.com/office/drawing/2014/main" id="{1162B7FD-3E25-D79E-6FC1-D7D06EB5EBF0}"/>
              </a:ext>
            </a:extLst>
          </p:cNvPr>
          <p:cNvSpPr txBox="1"/>
          <p:nvPr/>
        </p:nvSpPr>
        <p:spPr>
          <a:xfrm>
            <a:off x="1614804" y="1893547"/>
            <a:ext cx="1313180" cy="261610"/>
          </a:xfrm>
          <a:prstGeom prst="rect">
            <a:avLst/>
          </a:prstGeom>
          <a:noFill/>
        </p:spPr>
        <p:txBody>
          <a:bodyPr wrap="none" rtlCol="0">
            <a:spAutoFit/>
          </a:bodyPr>
          <a:lstStyle/>
          <a:p>
            <a:r>
              <a:rPr kumimoji="1" lang="zh-CN" altLang="en-US" sz="1100" b="1" dirty="0">
                <a:solidFill>
                  <a:schemeClr val="accent1">
                    <a:lumMod val="75000"/>
                  </a:schemeClr>
                </a:solidFill>
                <a:latin typeface="Microsoft YaHei" panose="020B0503020204020204" pitchFamily="34" charset="-122"/>
                <a:ea typeface="Microsoft YaHei" panose="020B0503020204020204" pitchFamily="34" charset="-122"/>
              </a:rPr>
              <a:t>编译时间保持稳定</a:t>
            </a:r>
          </a:p>
        </p:txBody>
      </p:sp>
    </p:spTree>
    <p:extLst>
      <p:ext uri="{BB962C8B-B14F-4D97-AF65-F5344CB8AC3E}">
        <p14:creationId xmlns:p14="http://schemas.microsoft.com/office/powerpoint/2010/main" val="3471726600"/>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04</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实践分享</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痛点</a:t>
              </a:r>
              <a:r>
                <a:rPr lang="en-US" altLang="zh-CN" b="1" dirty="0">
                  <a:latin typeface="Microsoft YaHei" panose="020B0503020204020204" pitchFamily="34" charset="-122"/>
                  <a:ea typeface="Microsoft YaHei" panose="020B0503020204020204" pitchFamily="34" charset="-122"/>
                </a:rPr>
                <a:t>2</a:t>
              </a:r>
              <a:r>
                <a:rPr lang="zh-CN" altLang="en-US" b="1" dirty="0">
                  <a:latin typeface="Microsoft YaHei" panose="020B0503020204020204" pitchFamily="34" charset="-122"/>
                  <a:ea typeface="Microsoft YaHei" panose="020B0503020204020204" pitchFamily="34" charset="-122"/>
                </a:rPr>
                <a:t>：安卓项目车机资源不够，无法坐到</a:t>
              </a:r>
              <a:r>
                <a:rPr lang="en-US" altLang="zh-CN" b="1" dirty="0" err="1">
                  <a:latin typeface="Microsoft YaHei" panose="020B0503020204020204" pitchFamily="34" charset="-122"/>
                  <a:ea typeface="Microsoft YaHei" panose="020B0503020204020204" pitchFamily="34" charset="-122"/>
                </a:rPr>
                <a:t>checkin</a:t>
              </a:r>
              <a:r>
                <a:rPr lang="zh-CN" altLang="en-US" b="1" dirty="0">
                  <a:latin typeface="Microsoft YaHei" panose="020B0503020204020204" pitchFamily="34" charset="-122"/>
                  <a:ea typeface="Microsoft YaHei" panose="020B0503020204020204" pitchFamily="34" charset="-122"/>
                </a:rPr>
                <a:t>级别的验证</a:t>
              </a:r>
              <a:endParaRPr lang="en-US" altLang="zh-CN" b="1" dirty="0">
                <a:latin typeface="Microsoft YaHei" panose="020B0503020204020204" pitchFamily="34" charset="-122"/>
                <a:ea typeface="Microsoft YaHei" panose="020B0503020204020204" pitchFamily="34" charset="-122"/>
              </a:endParaRPr>
            </a:p>
          </p:txBody>
        </p:sp>
      </p:grpSp>
      <p:pic>
        <p:nvPicPr>
          <p:cNvPr id="2" name="Picture 3" descr="C:\Users\WANGSH~1\AppData\Local\Temp\BaiduHi\CBBD840F-AE69-4AAC-B518-87C09E18E540.jpg">
            <a:extLst>
              <a:ext uri="{FF2B5EF4-FFF2-40B4-BE49-F238E27FC236}">
                <a16:creationId xmlns:a16="http://schemas.microsoft.com/office/drawing/2014/main" id="{174125CF-FA65-E337-8A22-D1D1A88575F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8037" y="4861580"/>
            <a:ext cx="5976512" cy="1451851"/>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a:extLst>
              <a:ext uri="{FF2B5EF4-FFF2-40B4-BE49-F238E27FC236}">
                <a16:creationId xmlns:a16="http://schemas.microsoft.com/office/drawing/2014/main" id="{4F06CC1C-20A4-690D-96D1-9AFC8EEBCD74}"/>
              </a:ext>
            </a:extLst>
          </p:cNvPr>
          <p:cNvPicPr>
            <a:picLocks noChangeAspect="1"/>
          </p:cNvPicPr>
          <p:nvPr/>
        </p:nvPicPr>
        <p:blipFill>
          <a:blip r:embed="rId4"/>
          <a:stretch>
            <a:fillRect/>
          </a:stretch>
        </p:blipFill>
        <p:spPr>
          <a:xfrm>
            <a:off x="6733813" y="1253074"/>
            <a:ext cx="5012348" cy="5079371"/>
          </a:xfrm>
          <a:prstGeom prst="rect">
            <a:avLst/>
          </a:prstGeom>
        </p:spPr>
      </p:pic>
      <p:sp>
        <p:nvSpPr>
          <p:cNvPr id="4" name="矩形: 圆角 10">
            <a:extLst>
              <a:ext uri="{FF2B5EF4-FFF2-40B4-BE49-F238E27FC236}">
                <a16:creationId xmlns:a16="http://schemas.microsoft.com/office/drawing/2014/main" id="{93ACE207-5967-9A4D-DFA5-CADC36793345}"/>
              </a:ext>
            </a:extLst>
          </p:cNvPr>
          <p:cNvSpPr/>
          <p:nvPr/>
        </p:nvSpPr>
        <p:spPr>
          <a:xfrm>
            <a:off x="1057731" y="2298102"/>
            <a:ext cx="1381859" cy="523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JUnit</a:t>
            </a:r>
            <a:endParaRPr lang="zh-CN" altLang="en-US" dirty="0"/>
          </a:p>
        </p:txBody>
      </p:sp>
      <p:sp>
        <p:nvSpPr>
          <p:cNvPr id="5" name="矩形: 圆角 11">
            <a:extLst>
              <a:ext uri="{FF2B5EF4-FFF2-40B4-BE49-F238E27FC236}">
                <a16:creationId xmlns:a16="http://schemas.microsoft.com/office/drawing/2014/main" id="{30D31D54-48DB-4C9B-03AE-99B0D3D68A67}"/>
              </a:ext>
            </a:extLst>
          </p:cNvPr>
          <p:cNvSpPr/>
          <p:nvPr/>
        </p:nvSpPr>
        <p:spPr>
          <a:xfrm>
            <a:off x="1057730" y="3159494"/>
            <a:ext cx="1381859" cy="523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JUnit</a:t>
            </a:r>
            <a:endParaRPr lang="zh-CN" altLang="en-US" dirty="0"/>
          </a:p>
        </p:txBody>
      </p:sp>
      <p:sp>
        <p:nvSpPr>
          <p:cNvPr id="6" name="矩形: 圆角 12">
            <a:extLst>
              <a:ext uri="{FF2B5EF4-FFF2-40B4-BE49-F238E27FC236}">
                <a16:creationId xmlns:a16="http://schemas.microsoft.com/office/drawing/2014/main" id="{ECCB481C-ABF8-0EBC-EC5D-FEC1BB9FCDB4}"/>
              </a:ext>
            </a:extLst>
          </p:cNvPr>
          <p:cNvSpPr/>
          <p:nvPr/>
        </p:nvSpPr>
        <p:spPr>
          <a:xfrm>
            <a:off x="1057729" y="4020886"/>
            <a:ext cx="1381859" cy="523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JUnit</a:t>
            </a:r>
            <a:endParaRPr lang="zh-CN" altLang="en-US" dirty="0"/>
          </a:p>
        </p:txBody>
      </p:sp>
      <p:sp>
        <p:nvSpPr>
          <p:cNvPr id="7" name="矩形: 圆角 13">
            <a:extLst>
              <a:ext uri="{FF2B5EF4-FFF2-40B4-BE49-F238E27FC236}">
                <a16:creationId xmlns:a16="http://schemas.microsoft.com/office/drawing/2014/main" id="{7003A552-79C6-EAA0-43E1-1903D7F3797C}"/>
              </a:ext>
            </a:extLst>
          </p:cNvPr>
          <p:cNvSpPr/>
          <p:nvPr/>
        </p:nvSpPr>
        <p:spPr>
          <a:xfrm>
            <a:off x="3057312" y="3159494"/>
            <a:ext cx="1381859" cy="523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冰夷</a:t>
            </a:r>
          </a:p>
        </p:txBody>
      </p:sp>
      <p:pic>
        <p:nvPicPr>
          <p:cNvPr id="8" name="图形 7" descr="智能手机">
            <a:extLst>
              <a:ext uri="{FF2B5EF4-FFF2-40B4-BE49-F238E27FC236}">
                <a16:creationId xmlns:a16="http://schemas.microsoft.com/office/drawing/2014/main" id="{7C21E505-120D-B9B1-8B57-83BB32383FF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56895" y="2234913"/>
            <a:ext cx="586409" cy="586409"/>
          </a:xfrm>
          <a:prstGeom prst="rect">
            <a:avLst/>
          </a:prstGeom>
        </p:spPr>
      </p:pic>
      <p:pic>
        <p:nvPicPr>
          <p:cNvPr id="9" name="图形 8" descr="智能手机">
            <a:extLst>
              <a:ext uri="{FF2B5EF4-FFF2-40B4-BE49-F238E27FC236}">
                <a16:creationId xmlns:a16="http://schemas.microsoft.com/office/drawing/2014/main" id="{3D14B6CA-D789-36BC-BCB2-28A48EFAC00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56895" y="3120565"/>
            <a:ext cx="586409" cy="586409"/>
          </a:xfrm>
          <a:prstGeom prst="rect">
            <a:avLst/>
          </a:prstGeom>
        </p:spPr>
      </p:pic>
      <p:pic>
        <p:nvPicPr>
          <p:cNvPr id="10" name="图形 9" descr="智能手机">
            <a:extLst>
              <a:ext uri="{FF2B5EF4-FFF2-40B4-BE49-F238E27FC236}">
                <a16:creationId xmlns:a16="http://schemas.microsoft.com/office/drawing/2014/main" id="{ABF579B6-284D-E0DB-CF84-739809649CF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56894" y="3957697"/>
            <a:ext cx="586409" cy="586409"/>
          </a:xfrm>
          <a:prstGeom prst="rect">
            <a:avLst/>
          </a:prstGeom>
        </p:spPr>
      </p:pic>
      <p:cxnSp>
        <p:nvCxnSpPr>
          <p:cNvPr id="11" name="直接箭头连接符 17">
            <a:extLst>
              <a:ext uri="{FF2B5EF4-FFF2-40B4-BE49-F238E27FC236}">
                <a16:creationId xmlns:a16="http://schemas.microsoft.com/office/drawing/2014/main" id="{1768C8D0-DF47-6C33-5D32-55D45A1A07AB}"/>
              </a:ext>
            </a:extLst>
          </p:cNvPr>
          <p:cNvCxnSpPr>
            <a:stCxn id="4" idx="3"/>
            <a:endCxn id="7" idx="1"/>
          </p:cNvCxnSpPr>
          <p:nvPr/>
        </p:nvCxnSpPr>
        <p:spPr>
          <a:xfrm>
            <a:off x="2439590" y="2559712"/>
            <a:ext cx="617722" cy="861392"/>
          </a:xfrm>
          <a:prstGeom prst="straightConnector1">
            <a:avLst/>
          </a:prstGeom>
          <a:ln>
            <a:solidFill>
              <a:schemeClr val="bg1"/>
            </a:solidFill>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2" name="直接箭头连接符 18">
            <a:extLst>
              <a:ext uri="{FF2B5EF4-FFF2-40B4-BE49-F238E27FC236}">
                <a16:creationId xmlns:a16="http://schemas.microsoft.com/office/drawing/2014/main" id="{BB76DA49-8F6E-878D-C450-5AA4AF4F5478}"/>
              </a:ext>
            </a:extLst>
          </p:cNvPr>
          <p:cNvCxnSpPr>
            <a:stCxn id="5" idx="3"/>
            <a:endCxn id="7" idx="1"/>
          </p:cNvCxnSpPr>
          <p:nvPr/>
        </p:nvCxnSpPr>
        <p:spPr>
          <a:xfrm>
            <a:off x="2439589" y="3421104"/>
            <a:ext cx="617723" cy="0"/>
          </a:xfrm>
          <a:prstGeom prst="straightConnector1">
            <a:avLst/>
          </a:prstGeom>
          <a:ln>
            <a:solidFill>
              <a:schemeClr val="bg1"/>
            </a:solidFill>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3" name="直接箭头连接符 19">
            <a:extLst>
              <a:ext uri="{FF2B5EF4-FFF2-40B4-BE49-F238E27FC236}">
                <a16:creationId xmlns:a16="http://schemas.microsoft.com/office/drawing/2014/main" id="{84576008-FA1F-A026-58F9-6EA48A82606A}"/>
              </a:ext>
            </a:extLst>
          </p:cNvPr>
          <p:cNvCxnSpPr>
            <a:stCxn id="6" idx="3"/>
            <a:endCxn id="7" idx="1"/>
          </p:cNvCxnSpPr>
          <p:nvPr/>
        </p:nvCxnSpPr>
        <p:spPr>
          <a:xfrm flipV="1">
            <a:off x="2439588" y="3421104"/>
            <a:ext cx="617724" cy="861392"/>
          </a:xfrm>
          <a:prstGeom prst="straightConnector1">
            <a:avLst/>
          </a:prstGeom>
          <a:ln>
            <a:solidFill>
              <a:schemeClr val="bg1"/>
            </a:solidFill>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4" name="直接箭头连接符 20">
            <a:extLst>
              <a:ext uri="{FF2B5EF4-FFF2-40B4-BE49-F238E27FC236}">
                <a16:creationId xmlns:a16="http://schemas.microsoft.com/office/drawing/2014/main" id="{A2003BAA-EC03-7C4E-43F4-AF2E58B72D38}"/>
              </a:ext>
            </a:extLst>
          </p:cNvPr>
          <p:cNvCxnSpPr>
            <a:stCxn id="7" idx="3"/>
            <a:endCxn id="8" idx="1"/>
          </p:cNvCxnSpPr>
          <p:nvPr/>
        </p:nvCxnSpPr>
        <p:spPr>
          <a:xfrm flipV="1">
            <a:off x="4439171" y="2528118"/>
            <a:ext cx="617724" cy="892986"/>
          </a:xfrm>
          <a:prstGeom prst="straightConnector1">
            <a:avLst/>
          </a:prstGeom>
          <a:ln>
            <a:solidFill>
              <a:schemeClr val="bg1"/>
            </a:solidFill>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5" name="直接箭头连接符 21">
            <a:extLst>
              <a:ext uri="{FF2B5EF4-FFF2-40B4-BE49-F238E27FC236}">
                <a16:creationId xmlns:a16="http://schemas.microsoft.com/office/drawing/2014/main" id="{6ADB9CD1-E021-65F6-D2DF-FEF5C54C0CCB}"/>
              </a:ext>
            </a:extLst>
          </p:cNvPr>
          <p:cNvCxnSpPr>
            <a:stCxn id="7" idx="3"/>
            <a:endCxn id="9" idx="1"/>
          </p:cNvCxnSpPr>
          <p:nvPr/>
        </p:nvCxnSpPr>
        <p:spPr>
          <a:xfrm flipV="1">
            <a:off x="4439171" y="3413770"/>
            <a:ext cx="617724" cy="7334"/>
          </a:xfrm>
          <a:prstGeom prst="straightConnector1">
            <a:avLst/>
          </a:prstGeom>
          <a:ln>
            <a:solidFill>
              <a:schemeClr val="bg1"/>
            </a:solidFill>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6" name="直接箭头连接符 22">
            <a:extLst>
              <a:ext uri="{FF2B5EF4-FFF2-40B4-BE49-F238E27FC236}">
                <a16:creationId xmlns:a16="http://schemas.microsoft.com/office/drawing/2014/main" id="{9A0A7DC3-B570-230B-DCBB-0D471C514DEC}"/>
              </a:ext>
            </a:extLst>
          </p:cNvPr>
          <p:cNvCxnSpPr>
            <a:stCxn id="7" idx="3"/>
            <a:endCxn id="10" idx="1"/>
          </p:cNvCxnSpPr>
          <p:nvPr/>
        </p:nvCxnSpPr>
        <p:spPr>
          <a:xfrm>
            <a:off x="4439171" y="3421104"/>
            <a:ext cx="617723" cy="829798"/>
          </a:xfrm>
          <a:prstGeom prst="straightConnector1">
            <a:avLst/>
          </a:prstGeom>
          <a:ln>
            <a:solidFill>
              <a:schemeClr val="bg1"/>
            </a:solidFill>
            <a:headEnd type="none" w="med" len="med"/>
            <a:tailEnd type="triangle"/>
          </a:ln>
        </p:spPr>
        <p:style>
          <a:lnRef idx="1">
            <a:schemeClr val="dk1"/>
          </a:lnRef>
          <a:fillRef idx="0">
            <a:schemeClr val="dk1"/>
          </a:fillRef>
          <a:effectRef idx="0">
            <a:schemeClr val="dk1"/>
          </a:effectRef>
          <a:fontRef idx="minor">
            <a:schemeClr val="tx1"/>
          </a:fontRef>
        </p:style>
      </p:cxnSp>
      <p:sp>
        <p:nvSpPr>
          <p:cNvPr id="17" name="文本框 16">
            <a:extLst>
              <a:ext uri="{FF2B5EF4-FFF2-40B4-BE49-F238E27FC236}">
                <a16:creationId xmlns:a16="http://schemas.microsoft.com/office/drawing/2014/main" id="{6340440A-6433-00B8-642B-BE5630B5F738}"/>
              </a:ext>
            </a:extLst>
          </p:cNvPr>
          <p:cNvSpPr txBox="1"/>
          <p:nvPr/>
        </p:nvSpPr>
        <p:spPr>
          <a:xfrm>
            <a:off x="176336" y="991174"/>
            <a:ext cx="5466967" cy="826637"/>
          </a:xfrm>
          <a:prstGeom prst="rect">
            <a:avLst/>
          </a:prstGeom>
          <a:noFill/>
        </p:spPr>
        <p:txBody>
          <a:bodyPr wrap="square" rtlCol="0">
            <a:spAutoFit/>
          </a:bodyPr>
          <a:lstStyle/>
          <a:p>
            <a:pPr marL="800100" lvl="1" indent="-342900">
              <a:lnSpc>
                <a:spcPct val="125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基于</a:t>
            </a:r>
            <a:r>
              <a:rPr lang="en-US" altLang="zh-CN" sz="2000" dirty="0">
                <a:latin typeface="微软雅黑" panose="020B0503020204020204" pitchFamily="34" charset="-122"/>
                <a:ea typeface="微软雅黑" panose="020B0503020204020204" pitchFamily="34" charset="-122"/>
              </a:rPr>
              <a:t>TPG </a:t>
            </a:r>
            <a:r>
              <a:rPr lang="zh-CN" altLang="en-US" sz="2000" dirty="0">
                <a:latin typeface="微软雅黑" panose="020B0503020204020204" pitchFamily="34" charset="-122"/>
                <a:ea typeface="微软雅黑" panose="020B0503020204020204" pitchFamily="34" charset="-122"/>
              </a:rPr>
              <a:t>冰夷平台及百度云手机实现</a:t>
            </a:r>
            <a:r>
              <a:rPr lang="en-US" altLang="zh-CN" sz="2000" dirty="0">
                <a:latin typeface="微软雅黑" panose="020B0503020204020204" pitchFamily="34" charset="-122"/>
                <a:ea typeface="微软雅黑" panose="020B0503020204020204" pitchFamily="34" charset="-122"/>
              </a:rPr>
              <a:t>SDK API</a:t>
            </a:r>
            <a:r>
              <a:rPr lang="zh-CN" altLang="en-US" sz="2000" dirty="0">
                <a:latin typeface="微软雅黑" panose="020B0503020204020204" pitchFamily="34" charset="-122"/>
                <a:ea typeface="微软雅黑" panose="020B0503020204020204" pitchFamily="34" charset="-122"/>
              </a:rPr>
              <a:t>测试任务并发、</a:t>
            </a:r>
            <a:r>
              <a:rPr lang="en-US" altLang="zh-CN" sz="2000" dirty="0">
                <a:latin typeface="微软雅黑" panose="020B0503020204020204" pitchFamily="34" charset="-122"/>
                <a:ea typeface="微软雅黑" panose="020B0503020204020204" pitchFamily="34" charset="-122"/>
              </a:rPr>
              <a:t>Case</a:t>
            </a:r>
            <a:r>
              <a:rPr lang="zh-CN" altLang="en-US" sz="2000" dirty="0">
                <a:latin typeface="微软雅黑" panose="020B0503020204020204" pitchFamily="34" charset="-122"/>
                <a:ea typeface="微软雅黑" panose="020B0503020204020204" pitchFamily="34" charset="-122"/>
              </a:rPr>
              <a:t>并行</a:t>
            </a:r>
          </a:p>
        </p:txBody>
      </p:sp>
    </p:spTree>
    <p:extLst>
      <p:ext uri="{BB962C8B-B14F-4D97-AF65-F5344CB8AC3E}">
        <p14:creationId xmlns:p14="http://schemas.microsoft.com/office/powerpoint/2010/main" val="1543054486"/>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04</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实践分享</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痛点</a:t>
              </a:r>
              <a:r>
                <a:rPr lang="en-US" altLang="zh-CN" b="1" dirty="0">
                  <a:latin typeface="Microsoft YaHei" panose="020B0503020204020204" pitchFamily="34" charset="-122"/>
                  <a:ea typeface="Microsoft YaHei" panose="020B0503020204020204" pitchFamily="34" charset="-122"/>
                </a:rPr>
                <a:t>3</a:t>
              </a:r>
              <a:r>
                <a:rPr lang="zh-CN" altLang="en-US" b="1" dirty="0">
                  <a:latin typeface="Microsoft YaHei" panose="020B0503020204020204" pitchFamily="34" charset="-122"/>
                  <a:ea typeface="Microsoft YaHei" panose="020B0503020204020204" pitchFamily="34" charset="-122"/>
                </a:rPr>
                <a:t>：高频迭代情境下，测试如何满足迭代质量与效率的需求</a:t>
              </a:r>
              <a:endParaRPr lang="en-US" altLang="zh-CN" b="1" dirty="0">
                <a:latin typeface="Microsoft YaHei" panose="020B0503020204020204" pitchFamily="34" charset="-122"/>
                <a:ea typeface="Microsoft YaHei" panose="020B0503020204020204" pitchFamily="34" charset="-122"/>
              </a:endParaRPr>
            </a:p>
          </p:txBody>
        </p:sp>
      </p:grpSp>
      <p:grpSp>
        <p:nvGrpSpPr>
          <p:cNvPr id="18" name="组合 17">
            <a:extLst>
              <a:ext uri="{FF2B5EF4-FFF2-40B4-BE49-F238E27FC236}">
                <a16:creationId xmlns:a16="http://schemas.microsoft.com/office/drawing/2014/main" id="{DF5872C2-688D-9C9C-333B-DD4AA93310BE}"/>
              </a:ext>
            </a:extLst>
          </p:cNvPr>
          <p:cNvGrpSpPr/>
          <p:nvPr/>
        </p:nvGrpSpPr>
        <p:grpSpPr>
          <a:xfrm>
            <a:off x="184505" y="1384063"/>
            <a:ext cx="8340798" cy="5267703"/>
            <a:chOff x="224978" y="1419493"/>
            <a:chExt cx="8340798" cy="5267703"/>
          </a:xfrm>
        </p:grpSpPr>
        <p:grpSp>
          <p:nvGrpSpPr>
            <p:cNvPr id="19" name="组合 18">
              <a:extLst>
                <a:ext uri="{FF2B5EF4-FFF2-40B4-BE49-F238E27FC236}">
                  <a16:creationId xmlns:a16="http://schemas.microsoft.com/office/drawing/2014/main" id="{838F4F6F-DC59-27D5-3B96-85460D16A812}"/>
                </a:ext>
              </a:extLst>
            </p:cNvPr>
            <p:cNvGrpSpPr/>
            <p:nvPr/>
          </p:nvGrpSpPr>
          <p:grpSpPr>
            <a:xfrm>
              <a:off x="764536" y="1979024"/>
              <a:ext cx="7691148" cy="4459291"/>
              <a:chOff x="646375" y="1624583"/>
              <a:chExt cx="7691148" cy="4459291"/>
            </a:xfrm>
          </p:grpSpPr>
          <p:sp>
            <p:nvSpPr>
              <p:cNvPr id="26" name="圆角矩形 25">
                <a:extLst>
                  <a:ext uri="{FF2B5EF4-FFF2-40B4-BE49-F238E27FC236}">
                    <a16:creationId xmlns:a16="http://schemas.microsoft.com/office/drawing/2014/main" id="{DC3E4BD9-022F-23F6-DB99-60B5E28B1A2D}"/>
                  </a:ext>
                </a:extLst>
              </p:cNvPr>
              <p:cNvSpPr/>
              <p:nvPr/>
            </p:nvSpPr>
            <p:spPr>
              <a:xfrm>
                <a:off x="646375" y="1624583"/>
                <a:ext cx="7691148" cy="589271"/>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en-US" altLang="zh-CN" sz="1400" b="1" dirty="0">
                    <a:solidFill>
                      <a:schemeClr val="tx1"/>
                    </a:solidFill>
                    <a:latin typeface="Microsoft YaHei" panose="020B0503020204020204" pitchFamily="34" charset="-122"/>
                    <a:ea typeface="Microsoft YaHei" panose="020B0503020204020204" pitchFamily="34" charset="-122"/>
                  </a:rPr>
                  <a:t>Local</a:t>
                </a:r>
                <a:r>
                  <a:rPr kumimoji="1" lang="zh-CN" altLang="en-US" sz="1400" b="1" dirty="0">
                    <a:solidFill>
                      <a:schemeClr val="tx1"/>
                    </a:solidFill>
                    <a:latin typeface="Microsoft YaHei" panose="020B0503020204020204" pitchFamily="34" charset="-122"/>
                    <a:ea typeface="Microsoft YaHei" panose="020B0503020204020204" pitchFamily="34" charset="-122"/>
                  </a:rPr>
                  <a:t>阶段</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zh-CN" altLang="en-US" sz="1400" b="1" dirty="0">
                    <a:solidFill>
                      <a:srgbClr val="FF0000"/>
                    </a:solidFill>
                    <a:latin typeface="Microsoft YaHei" panose="020B0503020204020204" pitchFamily="34" charset="-122"/>
                    <a:ea typeface="Microsoft YaHei" panose="020B0503020204020204" pitchFamily="34" charset="-122"/>
                  </a:rPr>
                  <a:t>服务级</a:t>
                </a:r>
              </a:p>
            </p:txBody>
          </p:sp>
          <p:sp>
            <p:nvSpPr>
              <p:cNvPr id="27" name="圆角矩形 26">
                <a:extLst>
                  <a:ext uri="{FF2B5EF4-FFF2-40B4-BE49-F238E27FC236}">
                    <a16:creationId xmlns:a16="http://schemas.microsoft.com/office/drawing/2014/main" id="{9ABAC256-548E-20F6-5E5E-7D4B2C70F9AF}"/>
                  </a:ext>
                </a:extLst>
              </p:cNvPr>
              <p:cNvSpPr/>
              <p:nvPr/>
            </p:nvSpPr>
            <p:spPr>
              <a:xfrm>
                <a:off x="646375" y="2398587"/>
                <a:ext cx="7691148" cy="589271"/>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en-US" altLang="zh-CN" sz="1400" b="1" dirty="0" err="1">
                    <a:solidFill>
                      <a:schemeClr val="tx1"/>
                    </a:solidFill>
                    <a:latin typeface="Microsoft YaHei" panose="020B0503020204020204" pitchFamily="34" charset="-122"/>
                    <a:ea typeface="Microsoft YaHei" panose="020B0503020204020204" pitchFamily="34" charset="-122"/>
                  </a:rPr>
                  <a:t>CheckIn</a:t>
                </a:r>
                <a:r>
                  <a:rPr kumimoji="1" lang="zh-CN" altLang="en-US" sz="1400" b="1" dirty="0">
                    <a:solidFill>
                      <a:schemeClr val="tx1"/>
                    </a:solidFill>
                    <a:latin typeface="Microsoft YaHei" panose="020B0503020204020204" pitchFamily="34" charset="-122"/>
                    <a:ea typeface="Microsoft YaHei" panose="020B0503020204020204" pitchFamily="34" charset="-122"/>
                  </a:rPr>
                  <a:t>阶段</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zh-CN" altLang="en-US" sz="1400" b="1" dirty="0">
                    <a:solidFill>
                      <a:srgbClr val="FF0000"/>
                    </a:solidFill>
                    <a:latin typeface="Microsoft YaHei" panose="020B0503020204020204" pitchFamily="34" charset="-122"/>
                    <a:ea typeface="Microsoft YaHei" panose="020B0503020204020204" pitchFamily="34" charset="-122"/>
                  </a:rPr>
                  <a:t>提交级</a:t>
                </a:r>
              </a:p>
            </p:txBody>
          </p:sp>
          <p:sp>
            <p:nvSpPr>
              <p:cNvPr id="28" name="圆角矩形 27">
                <a:extLst>
                  <a:ext uri="{FF2B5EF4-FFF2-40B4-BE49-F238E27FC236}">
                    <a16:creationId xmlns:a16="http://schemas.microsoft.com/office/drawing/2014/main" id="{D17A2503-19D0-2659-D5B6-18B040E3F8A7}"/>
                  </a:ext>
                </a:extLst>
              </p:cNvPr>
              <p:cNvSpPr/>
              <p:nvPr/>
            </p:nvSpPr>
            <p:spPr>
              <a:xfrm>
                <a:off x="646375" y="3172591"/>
                <a:ext cx="7691148" cy="589271"/>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en-US" altLang="zh-CN" sz="1400" b="1" dirty="0" err="1">
                    <a:solidFill>
                      <a:schemeClr val="tx1"/>
                    </a:solidFill>
                    <a:latin typeface="Microsoft YaHei" panose="020B0503020204020204" pitchFamily="34" charset="-122"/>
                    <a:ea typeface="Microsoft YaHei" panose="020B0503020204020204" pitchFamily="34" charset="-122"/>
                  </a:rPr>
                  <a:t>DailyBuild</a:t>
                </a:r>
                <a:r>
                  <a:rPr kumimoji="1" lang="zh-CN" altLang="en-US" sz="1400" b="1" dirty="0">
                    <a:solidFill>
                      <a:schemeClr val="tx1"/>
                    </a:solidFill>
                    <a:latin typeface="Microsoft YaHei" panose="020B0503020204020204" pitchFamily="34" charset="-122"/>
                    <a:ea typeface="Microsoft YaHei" panose="020B0503020204020204" pitchFamily="34" charset="-122"/>
                  </a:rPr>
                  <a:t>阶段</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zh-CN" altLang="en-US" sz="1400" b="1" dirty="0">
                    <a:solidFill>
                      <a:srgbClr val="FF0000"/>
                    </a:solidFill>
                    <a:latin typeface="Microsoft YaHei" panose="020B0503020204020204" pitchFamily="34" charset="-122"/>
                    <a:ea typeface="Microsoft YaHei" panose="020B0503020204020204" pitchFamily="34" charset="-122"/>
                  </a:rPr>
                  <a:t>天级大集成</a:t>
                </a:r>
              </a:p>
            </p:txBody>
          </p:sp>
          <p:sp>
            <p:nvSpPr>
              <p:cNvPr id="29" name="圆角矩形 28">
                <a:extLst>
                  <a:ext uri="{FF2B5EF4-FFF2-40B4-BE49-F238E27FC236}">
                    <a16:creationId xmlns:a16="http://schemas.microsoft.com/office/drawing/2014/main" id="{D0B6661D-E78E-C2C4-22B9-091BC8E7F5B1}"/>
                  </a:ext>
                </a:extLst>
              </p:cNvPr>
              <p:cNvSpPr/>
              <p:nvPr/>
            </p:nvSpPr>
            <p:spPr>
              <a:xfrm>
                <a:off x="646375" y="3946595"/>
                <a:ext cx="7691148" cy="589271"/>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en-US" altLang="zh-CN" sz="1400" b="1" dirty="0">
                    <a:solidFill>
                      <a:schemeClr val="tx1"/>
                    </a:solidFill>
                    <a:latin typeface="Microsoft YaHei" panose="020B0503020204020204" pitchFamily="34" charset="-122"/>
                    <a:ea typeface="Microsoft YaHei" panose="020B0503020204020204" pitchFamily="34" charset="-122"/>
                  </a:rPr>
                  <a:t>Module-Test</a:t>
                </a:r>
                <a:r>
                  <a:rPr kumimoji="1" lang="zh-CN" altLang="en-US" sz="1400" b="1" dirty="0">
                    <a:solidFill>
                      <a:schemeClr val="tx1"/>
                    </a:solidFill>
                    <a:latin typeface="Microsoft YaHei" panose="020B0503020204020204" pitchFamily="34" charset="-122"/>
                    <a:ea typeface="Microsoft YaHei" panose="020B0503020204020204" pitchFamily="34" charset="-122"/>
                  </a:rPr>
                  <a:t>阶段</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zh-CN" altLang="en-US" sz="1400" b="1" dirty="0">
                    <a:solidFill>
                      <a:srgbClr val="FF0000"/>
                    </a:solidFill>
                    <a:latin typeface="Microsoft YaHei" panose="020B0503020204020204" pitchFamily="34" charset="-122"/>
                    <a:ea typeface="Microsoft YaHei" panose="020B0503020204020204" pitchFamily="34" charset="-122"/>
                  </a:rPr>
                  <a:t>天级模块</a:t>
                </a:r>
              </a:p>
            </p:txBody>
          </p:sp>
          <p:sp>
            <p:nvSpPr>
              <p:cNvPr id="30" name="圆角矩形 29">
                <a:extLst>
                  <a:ext uri="{FF2B5EF4-FFF2-40B4-BE49-F238E27FC236}">
                    <a16:creationId xmlns:a16="http://schemas.microsoft.com/office/drawing/2014/main" id="{7CF1AB99-2148-8463-036A-37CE951955B4}"/>
                  </a:ext>
                </a:extLst>
              </p:cNvPr>
              <p:cNvSpPr/>
              <p:nvPr/>
            </p:nvSpPr>
            <p:spPr>
              <a:xfrm>
                <a:off x="646375" y="4720599"/>
                <a:ext cx="7691148" cy="589271"/>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en-US" altLang="zh-CN" sz="1400" b="1" dirty="0" err="1">
                    <a:solidFill>
                      <a:schemeClr val="tx1"/>
                    </a:solidFill>
                    <a:latin typeface="Microsoft YaHei" panose="020B0503020204020204" pitchFamily="34" charset="-122"/>
                    <a:ea typeface="Microsoft YaHei" panose="020B0503020204020204" pitchFamily="34" charset="-122"/>
                  </a:rPr>
                  <a:t>ReleaseBranch</a:t>
                </a:r>
                <a:r>
                  <a:rPr kumimoji="1" lang="zh-CN" altLang="en-US" sz="1400" b="1" dirty="0">
                    <a:solidFill>
                      <a:schemeClr val="tx1"/>
                    </a:solidFill>
                    <a:latin typeface="Microsoft YaHei" panose="020B0503020204020204" pitchFamily="34" charset="-122"/>
                    <a:ea typeface="Microsoft YaHei" panose="020B0503020204020204" pitchFamily="34" charset="-122"/>
                  </a:rPr>
                  <a:t>阶段</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zh-CN" altLang="en-US" sz="1400" b="1" dirty="0">
                    <a:solidFill>
                      <a:srgbClr val="FF0000"/>
                    </a:solidFill>
                    <a:latin typeface="Microsoft YaHei" panose="020B0503020204020204" pitchFamily="34" charset="-122"/>
                    <a:ea typeface="Microsoft YaHei" panose="020B0503020204020204" pitchFamily="34" charset="-122"/>
                  </a:rPr>
                  <a:t>天</a:t>
                </a:r>
                <a:r>
                  <a:rPr kumimoji="1" lang="en-US" altLang="zh-CN" sz="1400" b="1" dirty="0">
                    <a:solidFill>
                      <a:srgbClr val="FF0000"/>
                    </a:solidFill>
                    <a:latin typeface="Microsoft YaHei" panose="020B0503020204020204" pitchFamily="34" charset="-122"/>
                    <a:ea typeface="Microsoft YaHei" panose="020B0503020204020204" pitchFamily="34" charset="-122"/>
                  </a:rPr>
                  <a:t>+</a:t>
                </a:r>
                <a:r>
                  <a:rPr kumimoji="1" lang="zh-CN" altLang="en-US" sz="1400" b="1" dirty="0">
                    <a:solidFill>
                      <a:srgbClr val="FF0000"/>
                    </a:solidFill>
                    <a:latin typeface="Microsoft YaHei" panose="020B0503020204020204" pitchFamily="34" charset="-122"/>
                    <a:ea typeface="Microsoft YaHei" panose="020B0503020204020204" pitchFamily="34" charset="-122"/>
                  </a:rPr>
                  <a:t>级整车集成</a:t>
                </a:r>
              </a:p>
            </p:txBody>
          </p:sp>
          <p:sp>
            <p:nvSpPr>
              <p:cNvPr id="31" name="圆角矩形 30">
                <a:extLst>
                  <a:ext uri="{FF2B5EF4-FFF2-40B4-BE49-F238E27FC236}">
                    <a16:creationId xmlns:a16="http://schemas.microsoft.com/office/drawing/2014/main" id="{9331C00F-6BC3-ABC4-1868-AB3539F67762}"/>
                  </a:ext>
                </a:extLst>
              </p:cNvPr>
              <p:cNvSpPr/>
              <p:nvPr/>
            </p:nvSpPr>
            <p:spPr>
              <a:xfrm>
                <a:off x="646375" y="5494603"/>
                <a:ext cx="7691148" cy="589271"/>
              </a:xfrm>
              <a:prstGeom prst="roundRect">
                <a:avLst/>
              </a:prstGeom>
              <a:solidFill>
                <a:schemeClr val="accent3">
                  <a:lumMod val="40000"/>
                  <a:lumOff val="60000"/>
                </a:schemeClr>
              </a:solidFill>
              <a:ln>
                <a:noFill/>
                <a:round/>
              </a:ln>
              <a:effectLst>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en-US" altLang="zh-CN" sz="1400" b="1" dirty="0" err="1">
                    <a:solidFill>
                      <a:schemeClr val="tx1"/>
                    </a:solidFill>
                    <a:latin typeface="Microsoft YaHei" panose="020B0503020204020204" pitchFamily="34" charset="-122"/>
                    <a:ea typeface="Microsoft YaHei" panose="020B0503020204020204" pitchFamily="34" charset="-122"/>
                  </a:rPr>
                  <a:t>WeeklyRelease</a:t>
                </a:r>
                <a:r>
                  <a:rPr kumimoji="1" lang="zh-CN" altLang="en-US" sz="1400" b="1" dirty="0">
                    <a:solidFill>
                      <a:schemeClr val="tx1"/>
                    </a:solidFill>
                    <a:latin typeface="Microsoft YaHei" panose="020B0503020204020204" pitchFamily="34" charset="-122"/>
                    <a:ea typeface="Microsoft YaHei" panose="020B0503020204020204" pitchFamily="34" charset="-122"/>
                  </a:rPr>
                  <a:t>阶段</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    </a:t>
                </a:r>
                <a:r>
                  <a:rPr kumimoji="1" lang="zh-CN" altLang="en-US" sz="1400" b="1" dirty="0">
                    <a:solidFill>
                      <a:srgbClr val="FF0000"/>
                    </a:solidFill>
                    <a:latin typeface="Microsoft YaHei" panose="020B0503020204020204" pitchFamily="34" charset="-122"/>
                    <a:ea typeface="Microsoft YaHei" panose="020B0503020204020204" pitchFamily="34" charset="-122"/>
                  </a:rPr>
                  <a:t>双周级交付</a:t>
                </a:r>
              </a:p>
            </p:txBody>
          </p:sp>
          <p:sp>
            <p:nvSpPr>
              <p:cNvPr id="32" name="圆角矩形 31">
                <a:extLst>
                  <a:ext uri="{FF2B5EF4-FFF2-40B4-BE49-F238E27FC236}">
                    <a16:creationId xmlns:a16="http://schemas.microsoft.com/office/drawing/2014/main" id="{4E304CBD-F96D-0056-C648-B3D2F1EDB8A6}"/>
                  </a:ext>
                </a:extLst>
              </p:cNvPr>
              <p:cNvSpPr/>
              <p:nvPr/>
            </p:nvSpPr>
            <p:spPr bwMode="auto">
              <a:xfrm>
                <a:off x="2769310" y="2505164"/>
                <a:ext cx="3169846" cy="376116"/>
              </a:xfrm>
              <a:prstGeom prst="roundRect">
                <a:avLst/>
              </a:prstGeom>
              <a:solidFill>
                <a:schemeClr val="accent1">
                  <a:lumMod val="60000"/>
                  <a:lumOff val="40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zh-CN" altLang="en-US" sz="1400" b="1" kern="0" dirty="0">
                    <a:solidFill>
                      <a:srgbClr val="FFFFFF"/>
                    </a:solidFill>
                    <a:latin typeface="Arial" panose="020B0604020202020204" pitchFamily="34" charset="0"/>
                    <a:ea typeface="微软雅黑" panose="020B0503020204020204" pitchFamily="34" charset="-122"/>
                  </a:rPr>
                  <a:t>单元测试、静态代码扫描、冒烟测试</a:t>
                </a:r>
              </a:p>
            </p:txBody>
          </p:sp>
          <p:sp>
            <p:nvSpPr>
              <p:cNvPr id="33" name="圆角矩形 32">
                <a:extLst>
                  <a:ext uri="{FF2B5EF4-FFF2-40B4-BE49-F238E27FC236}">
                    <a16:creationId xmlns:a16="http://schemas.microsoft.com/office/drawing/2014/main" id="{CBAA235D-8192-C3DF-9FC3-DF56DB0F151A}"/>
                  </a:ext>
                </a:extLst>
              </p:cNvPr>
              <p:cNvSpPr/>
              <p:nvPr/>
            </p:nvSpPr>
            <p:spPr bwMode="auto">
              <a:xfrm>
                <a:off x="2769309" y="4857301"/>
                <a:ext cx="713405" cy="376116"/>
              </a:xfrm>
              <a:prstGeom prst="roundRect">
                <a:avLst/>
              </a:prstGeom>
              <a:solidFill>
                <a:schemeClr val="accent1">
                  <a:lumMod val="60000"/>
                  <a:lumOff val="40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en-US" altLang="zh-CN" sz="1400" b="1" kern="0" dirty="0" err="1">
                    <a:solidFill>
                      <a:srgbClr val="FFFFFF"/>
                    </a:solidFill>
                    <a:latin typeface="Arial" panose="020B0604020202020204" pitchFamily="34" charset="0"/>
                    <a:ea typeface="微软雅黑" panose="020B0503020204020204" pitchFamily="34" charset="-122"/>
                  </a:rPr>
                  <a:t>SiL</a:t>
                </a:r>
                <a:endParaRPr lang="zh-CN" altLang="en-US" sz="1400" b="1" kern="0" dirty="0">
                  <a:solidFill>
                    <a:srgbClr val="FFFFFF"/>
                  </a:solidFill>
                  <a:latin typeface="Arial" panose="020B0604020202020204" pitchFamily="34" charset="0"/>
                  <a:ea typeface="微软雅黑" panose="020B0503020204020204" pitchFamily="34" charset="-122"/>
                </a:endParaRPr>
              </a:p>
            </p:txBody>
          </p:sp>
          <p:sp>
            <p:nvSpPr>
              <p:cNvPr id="34" name="圆角矩形 33">
                <a:extLst>
                  <a:ext uri="{FF2B5EF4-FFF2-40B4-BE49-F238E27FC236}">
                    <a16:creationId xmlns:a16="http://schemas.microsoft.com/office/drawing/2014/main" id="{DAD4C318-B37B-BB00-E837-3FF0116F2D35}"/>
                  </a:ext>
                </a:extLst>
              </p:cNvPr>
              <p:cNvSpPr/>
              <p:nvPr/>
            </p:nvSpPr>
            <p:spPr bwMode="auto">
              <a:xfrm>
                <a:off x="3557734" y="4857301"/>
                <a:ext cx="735891" cy="376116"/>
              </a:xfrm>
              <a:prstGeom prst="roundRect">
                <a:avLst/>
              </a:prstGeom>
              <a:solidFill>
                <a:schemeClr val="accent1">
                  <a:lumMod val="75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en-US" altLang="zh-CN" sz="1400" b="1" kern="0" dirty="0" err="1">
                    <a:solidFill>
                      <a:srgbClr val="FFFFFF"/>
                    </a:solidFill>
                    <a:latin typeface="Arial" panose="020B0604020202020204" pitchFamily="34" charset="0"/>
                    <a:ea typeface="微软雅黑" panose="020B0503020204020204" pitchFamily="34" charset="-122"/>
                  </a:rPr>
                  <a:t>PiL</a:t>
                </a:r>
                <a:endParaRPr lang="zh-CN" altLang="en-US" sz="1400" b="1" kern="0" dirty="0">
                  <a:solidFill>
                    <a:srgbClr val="FFFFFF"/>
                  </a:solidFill>
                  <a:latin typeface="Arial" panose="020B0604020202020204" pitchFamily="34" charset="0"/>
                  <a:ea typeface="微软雅黑" panose="020B0503020204020204" pitchFamily="34" charset="-122"/>
                </a:endParaRPr>
              </a:p>
            </p:txBody>
          </p:sp>
          <p:sp>
            <p:nvSpPr>
              <p:cNvPr id="35" name="圆角矩形 34">
                <a:extLst>
                  <a:ext uri="{FF2B5EF4-FFF2-40B4-BE49-F238E27FC236}">
                    <a16:creationId xmlns:a16="http://schemas.microsoft.com/office/drawing/2014/main" id="{BB4161BD-43F2-CF59-B9C3-D466F4957263}"/>
                  </a:ext>
                </a:extLst>
              </p:cNvPr>
              <p:cNvSpPr/>
              <p:nvPr/>
            </p:nvSpPr>
            <p:spPr bwMode="auto">
              <a:xfrm>
                <a:off x="4436577" y="4857301"/>
                <a:ext cx="735890" cy="376116"/>
              </a:xfrm>
              <a:prstGeom prst="roundRect">
                <a:avLst/>
              </a:prstGeom>
              <a:solidFill>
                <a:schemeClr val="tx2">
                  <a:lumMod val="75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en-US" altLang="zh-CN" sz="1400" b="1" kern="0" dirty="0" err="1">
                    <a:solidFill>
                      <a:srgbClr val="FFFFFF"/>
                    </a:solidFill>
                    <a:latin typeface="Arial" panose="020B0604020202020204" pitchFamily="34" charset="0"/>
                    <a:ea typeface="微软雅黑" panose="020B0503020204020204" pitchFamily="34" charset="-122"/>
                  </a:rPr>
                  <a:t>HiL</a:t>
                </a:r>
                <a:endParaRPr lang="zh-CN" altLang="en-US" sz="1400" b="1" kern="0" dirty="0">
                  <a:solidFill>
                    <a:srgbClr val="FFFFFF"/>
                  </a:solidFill>
                  <a:latin typeface="Arial" panose="020B0604020202020204" pitchFamily="34" charset="0"/>
                  <a:ea typeface="微软雅黑" panose="020B0503020204020204" pitchFamily="34" charset="-122"/>
                </a:endParaRPr>
              </a:p>
            </p:txBody>
          </p:sp>
          <p:sp>
            <p:nvSpPr>
              <p:cNvPr id="36" name="圆角矩形 35">
                <a:extLst>
                  <a:ext uri="{FF2B5EF4-FFF2-40B4-BE49-F238E27FC236}">
                    <a16:creationId xmlns:a16="http://schemas.microsoft.com/office/drawing/2014/main" id="{A33927E4-C890-D9DF-0B4A-A2C3F9B6F4CB}"/>
                  </a:ext>
                </a:extLst>
              </p:cNvPr>
              <p:cNvSpPr/>
              <p:nvPr/>
            </p:nvSpPr>
            <p:spPr bwMode="auto">
              <a:xfrm>
                <a:off x="5315419" y="4848632"/>
                <a:ext cx="1315667" cy="376116"/>
              </a:xfrm>
              <a:prstGeom prst="roundRect">
                <a:avLst/>
              </a:prstGeom>
              <a:solidFill>
                <a:schemeClr val="accent4">
                  <a:lumMod val="75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zh-CN" altLang="en-US" sz="1400" b="1" kern="0" dirty="0">
                    <a:solidFill>
                      <a:srgbClr val="FFFFFF"/>
                    </a:solidFill>
                    <a:latin typeface="Arial" panose="020B0604020202020204" pitchFamily="34" charset="0"/>
                    <a:ea typeface="微软雅黑" panose="020B0503020204020204" pitchFamily="34" charset="-122"/>
                  </a:rPr>
                  <a:t>封闭道路测试</a:t>
                </a:r>
              </a:p>
            </p:txBody>
          </p:sp>
          <p:sp>
            <p:nvSpPr>
              <p:cNvPr id="37" name="圆角矩形 36">
                <a:extLst>
                  <a:ext uri="{FF2B5EF4-FFF2-40B4-BE49-F238E27FC236}">
                    <a16:creationId xmlns:a16="http://schemas.microsoft.com/office/drawing/2014/main" id="{3ED8F5BA-2D0B-C0F3-C0A1-D1E086E37327}"/>
                  </a:ext>
                </a:extLst>
              </p:cNvPr>
              <p:cNvSpPr/>
              <p:nvPr/>
            </p:nvSpPr>
            <p:spPr bwMode="auto">
              <a:xfrm>
                <a:off x="6721851" y="4838063"/>
                <a:ext cx="1444173" cy="376116"/>
              </a:xfrm>
              <a:prstGeom prst="roundRect">
                <a:avLst/>
              </a:prstGeom>
              <a:solidFill>
                <a:schemeClr val="accent6">
                  <a:lumMod val="60000"/>
                  <a:lumOff val="40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zh-CN" altLang="en-US" sz="1400" b="1" kern="0" dirty="0">
                    <a:solidFill>
                      <a:srgbClr val="FFFFFF"/>
                    </a:solidFill>
                    <a:latin typeface="Arial" panose="020B0604020202020204" pitchFamily="34" charset="0"/>
                    <a:ea typeface="微软雅黑" panose="020B0503020204020204" pitchFamily="34" charset="-122"/>
                  </a:rPr>
                  <a:t>道路测试</a:t>
                </a:r>
              </a:p>
            </p:txBody>
          </p:sp>
          <p:sp>
            <p:nvSpPr>
              <p:cNvPr id="38" name="圆角矩形 37">
                <a:extLst>
                  <a:ext uri="{FF2B5EF4-FFF2-40B4-BE49-F238E27FC236}">
                    <a16:creationId xmlns:a16="http://schemas.microsoft.com/office/drawing/2014/main" id="{0FCCB8DD-7E7E-640D-9AB9-954A296B87FA}"/>
                  </a:ext>
                </a:extLst>
              </p:cNvPr>
              <p:cNvSpPr/>
              <p:nvPr/>
            </p:nvSpPr>
            <p:spPr bwMode="auto">
              <a:xfrm>
                <a:off x="2769310" y="5601180"/>
                <a:ext cx="5396714" cy="376116"/>
              </a:xfrm>
              <a:prstGeom prst="roundRect">
                <a:avLst/>
              </a:prstGeom>
              <a:solidFill>
                <a:schemeClr val="accent6">
                  <a:lumMod val="60000"/>
                  <a:lumOff val="40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en-US" altLang="zh-CN" sz="1400" b="1" kern="0" dirty="0" err="1">
                    <a:solidFill>
                      <a:srgbClr val="FFFFFF"/>
                    </a:solidFill>
                    <a:latin typeface="Arial" panose="020B0604020202020204" pitchFamily="34" charset="0"/>
                    <a:ea typeface="微软雅黑" panose="020B0503020204020204" pitchFamily="34" charset="-122"/>
                  </a:rPr>
                  <a:t>RiL</a:t>
                </a:r>
                <a:r>
                  <a:rPr lang="zh-CN" altLang="en-US" sz="1400" b="1" kern="0" dirty="0">
                    <a:solidFill>
                      <a:srgbClr val="FFFFFF"/>
                    </a:solidFill>
                    <a:latin typeface="Arial" panose="020B0604020202020204" pitchFamily="34" charset="0"/>
                    <a:ea typeface="微软雅黑" panose="020B0503020204020204" pitchFamily="34" charset="-122"/>
                  </a:rPr>
                  <a:t>（道路在环测试）</a:t>
                </a:r>
              </a:p>
            </p:txBody>
          </p:sp>
          <p:sp>
            <p:nvSpPr>
              <p:cNvPr id="39" name="圆角矩形 38">
                <a:extLst>
                  <a:ext uri="{FF2B5EF4-FFF2-40B4-BE49-F238E27FC236}">
                    <a16:creationId xmlns:a16="http://schemas.microsoft.com/office/drawing/2014/main" id="{1C473CBA-90AE-B79D-CBF1-17FD0AE56C6E}"/>
                  </a:ext>
                </a:extLst>
              </p:cNvPr>
              <p:cNvSpPr/>
              <p:nvPr/>
            </p:nvSpPr>
            <p:spPr bwMode="auto">
              <a:xfrm>
                <a:off x="2769310" y="3300680"/>
                <a:ext cx="2312741" cy="376116"/>
              </a:xfrm>
              <a:prstGeom prst="roundRect">
                <a:avLst/>
              </a:prstGeom>
              <a:solidFill>
                <a:schemeClr val="accent1">
                  <a:lumMod val="60000"/>
                  <a:lumOff val="40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zh-CN" altLang="en-US" sz="1400" b="1" kern="0" dirty="0">
                    <a:solidFill>
                      <a:srgbClr val="FFFFFF"/>
                    </a:solidFill>
                    <a:latin typeface="Arial" panose="020B0604020202020204" pitchFamily="34" charset="0"/>
                    <a:ea typeface="微软雅黑" panose="020B0503020204020204" pitchFamily="34" charset="-122"/>
                  </a:rPr>
                  <a:t>仿真测试、全回归</a:t>
                </a:r>
              </a:p>
            </p:txBody>
          </p:sp>
          <p:sp>
            <p:nvSpPr>
              <p:cNvPr id="40" name="圆角矩形 39">
                <a:extLst>
                  <a:ext uri="{FF2B5EF4-FFF2-40B4-BE49-F238E27FC236}">
                    <a16:creationId xmlns:a16="http://schemas.microsoft.com/office/drawing/2014/main" id="{5DA80B40-3BD7-CFE0-B202-5E38E7F1E4E8}"/>
                  </a:ext>
                </a:extLst>
              </p:cNvPr>
              <p:cNvSpPr/>
              <p:nvPr/>
            </p:nvSpPr>
            <p:spPr bwMode="auto">
              <a:xfrm>
                <a:off x="5315419" y="3300680"/>
                <a:ext cx="1247474" cy="376116"/>
              </a:xfrm>
              <a:prstGeom prst="roundRect">
                <a:avLst/>
              </a:prstGeom>
              <a:solidFill>
                <a:schemeClr val="accent1">
                  <a:lumMod val="75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zh-CN" altLang="en-US" sz="1400" b="1" kern="0" dirty="0">
                    <a:solidFill>
                      <a:srgbClr val="FFFFFF"/>
                    </a:solidFill>
                    <a:latin typeface="Arial" panose="020B0604020202020204" pitchFamily="34" charset="0"/>
                    <a:ea typeface="微软雅黑" panose="020B0503020204020204" pitchFamily="34" charset="-122"/>
                  </a:rPr>
                  <a:t>性能测试</a:t>
                </a:r>
              </a:p>
            </p:txBody>
          </p:sp>
          <p:sp>
            <p:nvSpPr>
              <p:cNvPr id="41" name="圆角矩形 40">
                <a:extLst>
                  <a:ext uri="{FF2B5EF4-FFF2-40B4-BE49-F238E27FC236}">
                    <a16:creationId xmlns:a16="http://schemas.microsoft.com/office/drawing/2014/main" id="{6276993F-5840-8868-47B8-71B721821832}"/>
                  </a:ext>
                </a:extLst>
              </p:cNvPr>
              <p:cNvSpPr/>
              <p:nvPr/>
            </p:nvSpPr>
            <p:spPr bwMode="auto">
              <a:xfrm>
                <a:off x="6918551" y="3300680"/>
                <a:ext cx="1247474" cy="376116"/>
              </a:xfrm>
              <a:prstGeom prst="roundRect">
                <a:avLst/>
              </a:prstGeom>
              <a:solidFill>
                <a:schemeClr val="tx2">
                  <a:lumMod val="75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zh-CN" altLang="en-US" sz="1400" b="1" kern="0" dirty="0">
                    <a:solidFill>
                      <a:srgbClr val="FFFFFF"/>
                    </a:solidFill>
                    <a:latin typeface="Arial" panose="020B0604020202020204" pitchFamily="34" charset="0"/>
                    <a:ea typeface="微软雅黑" panose="020B0503020204020204" pitchFamily="34" charset="-122"/>
                  </a:rPr>
                  <a:t>全集成测试</a:t>
                </a:r>
              </a:p>
            </p:txBody>
          </p:sp>
          <p:sp>
            <p:nvSpPr>
              <p:cNvPr id="42" name="圆角矩形 41">
                <a:extLst>
                  <a:ext uri="{FF2B5EF4-FFF2-40B4-BE49-F238E27FC236}">
                    <a16:creationId xmlns:a16="http://schemas.microsoft.com/office/drawing/2014/main" id="{73E8FB5C-5677-AC67-7609-D6601125FECA}"/>
                  </a:ext>
                </a:extLst>
              </p:cNvPr>
              <p:cNvSpPr/>
              <p:nvPr/>
            </p:nvSpPr>
            <p:spPr bwMode="auto">
              <a:xfrm>
                <a:off x="2769309" y="4062876"/>
                <a:ext cx="4055747" cy="376116"/>
              </a:xfrm>
              <a:prstGeom prst="roundRect">
                <a:avLst/>
              </a:prstGeom>
              <a:solidFill>
                <a:schemeClr val="accent1">
                  <a:lumMod val="60000"/>
                  <a:lumOff val="40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zh-CN" altLang="en-US" sz="1400" b="1" kern="0" dirty="0">
                    <a:solidFill>
                      <a:srgbClr val="FFFFFF"/>
                    </a:solidFill>
                    <a:latin typeface="Arial" panose="020B0604020202020204" pitchFamily="34" charset="0"/>
                    <a:ea typeface="微软雅黑" panose="020B0503020204020204" pitchFamily="34" charset="-122"/>
                  </a:rPr>
                  <a:t>仿真测试、</a:t>
                </a:r>
                <a:r>
                  <a:rPr lang="en-US" altLang="zh-CN" sz="1400" b="1" kern="0" dirty="0">
                    <a:solidFill>
                      <a:srgbClr val="FFFFFF"/>
                    </a:solidFill>
                    <a:latin typeface="Arial" panose="020B0604020202020204" pitchFamily="34" charset="0"/>
                    <a:ea typeface="微软雅黑" panose="020B0503020204020204" pitchFamily="34" charset="-122"/>
                  </a:rPr>
                  <a:t>Benchmark</a:t>
                </a:r>
                <a:r>
                  <a:rPr lang="zh-CN" altLang="en-US" sz="1400" b="1" kern="0" dirty="0">
                    <a:solidFill>
                      <a:srgbClr val="FFFFFF"/>
                    </a:solidFill>
                    <a:latin typeface="Arial" panose="020B0604020202020204" pitchFamily="34" charset="0"/>
                    <a:ea typeface="微软雅黑" panose="020B0503020204020204" pitchFamily="34" charset="-122"/>
                  </a:rPr>
                  <a:t>、全回归、新功能验证</a:t>
                </a:r>
              </a:p>
            </p:txBody>
          </p:sp>
          <p:sp>
            <p:nvSpPr>
              <p:cNvPr id="43" name="圆角矩形 42">
                <a:extLst>
                  <a:ext uri="{FF2B5EF4-FFF2-40B4-BE49-F238E27FC236}">
                    <a16:creationId xmlns:a16="http://schemas.microsoft.com/office/drawing/2014/main" id="{CDFFF849-5655-4814-25BB-A9F9E053874B}"/>
                  </a:ext>
                </a:extLst>
              </p:cNvPr>
              <p:cNvSpPr/>
              <p:nvPr/>
            </p:nvSpPr>
            <p:spPr bwMode="auto">
              <a:xfrm>
                <a:off x="6918551" y="4061944"/>
                <a:ext cx="1247474" cy="376116"/>
              </a:xfrm>
              <a:prstGeom prst="roundRect">
                <a:avLst/>
              </a:prstGeom>
              <a:solidFill>
                <a:schemeClr val="accent1">
                  <a:lumMod val="75000"/>
                </a:schemeClr>
              </a:solidFill>
              <a:ln w="6350" cap="flat" cmpd="sng" algn="ctr">
                <a:noFill/>
                <a:prstDash val="solid"/>
                <a:miter lim="800000"/>
              </a:ln>
              <a:effectLst/>
              <a:extLst>
                <a:ext uri="{AF507438-7753-43e0-B8FC-AC1667EBCBE1}"/>
              </a:extLst>
            </p:spPr>
            <p:txBody>
              <a:bodyPr rtlCol="0" anchor="ctr"/>
              <a:lstStyle/>
              <a:p>
                <a:pPr algn="ctr" defTabSz="914400" eaLnBrk="1" fontAlgn="auto" hangingPunct="1">
                  <a:lnSpc>
                    <a:spcPct val="120000"/>
                  </a:lnSpc>
                  <a:spcBef>
                    <a:spcPts val="0"/>
                  </a:spcBef>
                  <a:spcAft>
                    <a:spcPts val="0"/>
                  </a:spcAft>
                </a:pPr>
                <a:r>
                  <a:rPr lang="zh-CN" altLang="en-US" sz="1400" b="1" kern="0" dirty="0">
                    <a:solidFill>
                      <a:srgbClr val="FFFFFF"/>
                    </a:solidFill>
                    <a:latin typeface="Arial" panose="020B0604020202020204" pitchFamily="34" charset="0"/>
                    <a:ea typeface="微软雅黑" panose="020B0503020204020204" pitchFamily="34" charset="-122"/>
                  </a:rPr>
                  <a:t>性能测试</a:t>
                </a:r>
              </a:p>
            </p:txBody>
          </p:sp>
        </p:grpSp>
        <p:grpSp>
          <p:nvGrpSpPr>
            <p:cNvPr id="20" name="组合 19">
              <a:extLst>
                <a:ext uri="{FF2B5EF4-FFF2-40B4-BE49-F238E27FC236}">
                  <a16:creationId xmlns:a16="http://schemas.microsoft.com/office/drawing/2014/main" id="{03DB25CC-DA6D-8084-869D-EF8A99BC2CA1}"/>
                </a:ext>
              </a:extLst>
            </p:cNvPr>
            <p:cNvGrpSpPr/>
            <p:nvPr/>
          </p:nvGrpSpPr>
          <p:grpSpPr>
            <a:xfrm>
              <a:off x="225577" y="1457437"/>
              <a:ext cx="8340199" cy="455130"/>
              <a:chOff x="4032" y="0"/>
              <a:chExt cx="6870469" cy="455130"/>
            </a:xfrm>
          </p:grpSpPr>
          <p:sp>
            <p:nvSpPr>
              <p:cNvPr id="24" name="燕尾形 23">
                <a:extLst>
                  <a:ext uri="{FF2B5EF4-FFF2-40B4-BE49-F238E27FC236}">
                    <a16:creationId xmlns:a16="http://schemas.microsoft.com/office/drawing/2014/main" id="{EB50703D-9E14-0B65-4594-80D68A8E1AF7}"/>
                  </a:ext>
                </a:extLst>
              </p:cNvPr>
              <p:cNvSpPr/>
              <p:nvPr/>
            </p:nvSpPr>
            <p:spPr>
              <a:xfrm>
                <a:off x="4032" y="0"/>
                <a:ext cx="6870469" cy="455130"/>
              </a:xfrm>
              <a:prstGeom prst="chevron">
                <a:avLst/>
              </a:prstGeom>
              <a:solidFill>
                <a:schemeClr val="accent5">
                  <a:lumMod val="50000"/>
                  <a:alpha val="90000"/>
                </a:schemeClr>
              </a:solidFill>
            </p:spPr>
            <p:style>
              <a:lnRef idx="2">
                <a:schemeClr val="lt1">
                  <a:hueOff val="0"/>
                  <a:satOff val="0"/>
                  <a:lumOff val="0"/>
                  <a:alphaOff val="0"/>
                </a:schemeClr>
              </a:lnRef>
              <a:fillRef idx="1">
                <a:scrgbClr r="0" g="0" b="0"/>
              </a:fillRef>
              <a:effectRef idx="0">
                <a:schemeClr val="accent5">
                  <a:alpha val="90000"/>
                  <a:hueOff val="0"/>
                  <a:satOff val="0"/>
                  <a:lumOff val="0"/>
                  <a:alphaOff val="0"/>
                </a:schemeClr>
              </a:effectRef>
              <a:fontRef idx="minor">
                <a:schemeClr val="lt1"/>
              </a:fontRef>
            </p:style>
          </p:sp>
          <p:sp>
            <p:nvSpPr>
              <p:cNvPr id="25" name="燕尾形 4">
                <a:extLst>
                  <a:ext uri="{FF2B5EF4-FFF2-40B4-BE49-F238E27FC236}">
                    <a16:creationId xmlns:a16="http://schemas.microsoft.com/office/drawing/2014/main" id="{2A779A1A-B242-EB91-B455-2EAA0F1DB008}"/>
                  </a:ext>
                </a:extLst>
              </p:cNvPr>
              <p:cNvSpPr txBox="1"/>
              <p:nvPr/>
            </p:nvSpPr>
            <p:spPr>
              <a:xfrm>
                <a:off x="231597" y="0"/>
                <a:ext cx="6415339" cy="455130"/>
              </a:xfrm>
              <a:prstGeom prst="rect">
                <a:avLst/>
              </a:prstGeom>
              <a:noFill/>
              <a:ln>
                <a:noFill/>
              </a:ln>
            </p:spPr>
            <p:style>
              <a:lnRef idx="0">
                <a:scrgbClr r="0" g="0" b="0"/>
              </a:lnRef>
              <a:fillRef idx="0">
                <a:scrgbClr r="0" g="0" b="0"/>
              </a:fillRef>
              <a:effectRef idx="0">
                <a:scrgbClr r="0" g="0" b="0"/>
              </a:effectRef>
              <a:fontRef idx="minor">
                <a:schemeClr val="lt1"/>
              </a:fontRef>
            </p:style>
            <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zh-CN" altLang="en-US" sz="1600" b="1" kern="1200" dirty="0">
                    <a:solidFill>
                      <a:schemeClr val="bg1"/>
                    </a:solidFill>
                    <a:latin typeface="微软雅黑" panose="020B0503020204020204" pitchFamily="34" charset="-122"/>
                    <a:ea typeface="微软雅黑" panose="020B0503020204020204" pitchFamily="34" charset="-122"/>
                  </a:rPr>
                  <a:t>横向分层</a:t>
                </a:r>
              </a:p>
            </p:txBody>
          </p:sp>
        </p:grpSp>
        <p:grpSp>
          <p:nvGrpSpPr>
            <p:cNvPr id="21" name="组合 20">
              <a:extLst>
                <a:ext uri="{FF2B5EF4-FFF2-40B4-BE49-F238E27FC236}">
                  <a16:creationId xmlns:a16="http://schemas.microsoft.com/office/drawing/2014/main" id="{0111E756-EC7A-14A0-E7E1-53A8E556813C}"/>
                </a:ext>
              </a:extLst>
            </p:cNvPr>
            <p:cNvGrpSpPr/>
            <p:nvPr/>
          </p:nvGrpSpPr>
          <p:grpSpPr>
            <a:xfrm rot="5400000">
              <a:off x="-2181309" y="3825780"/>
              <a:ext cx="5267703" cy="455130"/>
              <a:chOff x="4032" y="0"/>
              <a:chExt cx="6870469" cy="455130"/>
            </a:xfrm>
          </p:grpSpPr>
          <p:sp>
            <p:nvSpPr>
              <p:cNvPr id="22" name="燕尾形 21">
                <a:extLst>
                  <a:ext uri="{FF2B5EF4-FFF2-40B4-BE49-F238E27FC236}">
                    <a16:creationId xmlns:a16="http://schemas.microsoft.com/office/drawing/2014/main" id="{A38CA9CB-B8D9-D15A-E2CD-8FC5714C44BD}"/>
                  </a:ext>
                </a:extLst>
              </p:cNvPr>
              <p:cNvSpPr/>
              <p:nvPr/>
            </p:nvSpPr>
            <p:spPr>
              <a:xfrm>
                <a:off x="4032" y="0"/>
                <a:ext cx="6870469" cy="455130"/>
              </a:xfrm>
              <a:prstGeom prst="chevron">
                <a:avLst/>
              </a:prstGeom>
              <a:solidFill>
                <a:schemeClr val="accent5">
                  <a:lumMod val="50000"/>
                  <a:alpha val="90000"/>
                </a:schemeClr>
              </a:solidFill>
            </p:spPr>
            <p:style>
              <a:lnRef idx="2">
                <a:schemeClr val="lt1">
                  <a:hueOff val="0"/>
                  <a:satOff val="0"/>
                  <a:lumOff val="0"/>
                  <a:alphaOff val="0"/>
                </a:schemeClr>
              </a:lnRef>
              <a:fillRef idx="1">
                <a:scrgbClr r="0" g="0" b="0"/>
              </a:fillRef>
              <a:effectRef idx="0">
                <a:schemeClr val="accent5">
                  <a:alpha val="90000"/>
                  <a:hueOff val="0"/>
                  <a:satOff val="0"/>
                  <a:lumOff val="0"/>
                  <a:alphaOff val="0"/>
                </a:schemeClr>
              </a:effectRef>
              <a:fontRef idx="minor">
                <a:schemeClr val="lt1"/>
              </a:fontRef>
            </p:style>
          </p:sp>
          <p:sp>
            <p:nvSpPr>
              <p:cNvPr id="23" name="燕尾形 4">
                <a:extLst>
                  <a:ext uri="{FF2B5EF4-FFF2-40B4-BE49-F238E27FC236}">
                    <a16:creationId xmlns:a16="http://schemas.microsoft.com/office/drawing/2014/main" id="{1CC87DB0-1A79-63E6-7FEF-37E8CCB7B075}"/>
                  </a:ext>
                </a:extLst>
              </p:cNvPr>
              <p:cNvSpPr txBox="1"/>
              <p:nvPr/>
            </p:nvSpPr>
            <p:spPr>
              <a:xfrm>
                <a:off x="231597" y="0"/>
                <a:ext cx="6415339" cy="455130"/>
              </a:xfrm>
              <a:prstGeom prst="rect">
                <a:avLst/>
              </a:prstGeom>
              <a:ln>
                <a:noFill/>
              </a:ln>
            </p:spPr>
            <p:style>
              <a:lnRef idx="0">
                <a:scrgbClr r="0" g="0" b="0"/>
              </a:lnRef>
              <a:fillRef idx="0">
                <a:scrgbClr r="0" g="0" b="0"/>
              </a:fillRef>
              <a:effectRef idx="0">
                <a:scrgbClr r="0" g="0" b="0"/>
              </a:effectRef>
              <a:fontRef idx="minor">
                <a:schemeClr val="lt1"/>
              </a:fontRef>
            </p:style>
            <p:txBody>
              <a:bodyPr spcFirstLastPara="0" vert="vert270"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zh-CN" altLang="en-US" sz="1600" b="1" kern="1200" dirty="0">
                    <a:solidFill>
                      <a:schemeClr val="bg1"/>
                    </a:solidFill>
                    <a:latin typeface="微软雅黑" panose="020B0503020204020204" pitchFamily="34" charset="-122"/>
                    <a:ea typeface="微软雅黑" panose="020B0503020204020204" pitchFamily="34" charset="-122"/>
                  </a:rPr>
                  <a:t>纵</a:t>
                </a:r>
                <a:endParaRPr lang="en-US" altLang="zh-CN" sz="1600" b="1" kern="1200" dirty="0">
                  <a:solidFill>
                    <a:schemeClr val="bg1"/>
                  </a:solidFill>
                  <a:latin typeface="微软雅黑" panose="020B0503020204020204" pitchFamily="34" charset="-122"/>
                  <a:ea typeface="微软雅黑" panose="020B0503020204020204" pitchFamily="34" charset="-122"/>
                </a:endParaRPr>
              </a:p>
              <a:p>
                <a:pPr marL="0" lvl="0" indent="0" algn="ctr" defTabSz="711200">
                  <a:lnSpc>
                    <a:spcPct val="90000"/>
                  </a:lnSpc>
                  <a:spcBef>
                    <a:spcPct val="0"/>
                  </a:spcBef>
                  <a:spcAft>
                    <a:spcPct val="35000"/>
                  </a:spcAft>
                  <a:buNone/>
                </a:pPr>
                <a:r>
                  <a:rPr lang="zh-CN" altLang="en-US" sz="1600" b="1" kern="1200" dirty="0">
                    <a:solidFill>
                      <a:schemeClr val="bg1"/>
                    </a:solidFill>
                    <a:latin typeface="微软雅黑" panose="020B0503020204020204" pitchFamily="34" charset="-122"/>
                    <a:ea typeface="微软雅黑" panose="020B0503020204020204" pitchFamily="34" charset="-122"/>
                  </a:rPr>
                  <a:t>向</a:t>
                </a:r>
                <a:endParaRPr lang="en-US" altLang="zh-CN" sz="1600" b="1" kern="1200" dirty="0">
                  <a:solidFill>
                    <a:schemeClr val="bg1"/>
                  </a:solidFill>
                  <a:latin typeface="微软雅黑" panose="020B0503020204020204" pitchFamily="34" charset="-122"/>
                  <a:ea typeface="微软雅黑" panose="020B0503020204020204" pitchFamily="34" charset="-122"/>
                </a:endParaRPr>
              </a:p>
              <a:p>
                <a:pPr marL="0" lvl="0" indent="0" algn="ctr" defTabSz="711200">
                  <a:lnSpc>
                    <a:spcPct val="90000"/>
                  </a:lnSpc>
                  <a:spcBef>
                    <a:spcPct val="0"/>
                  </a:spcBef>
                  <a:spcAft>
                    <a:spcPct val="35000"/>
                  </a:spcAft>
                  <a:buNone/>
                </a:pPr>
                <a:r>
                  <a:rPr lang="zh-CN" altLang="en-US" sz="1600" b="1" kern="1200" dirty="0">
                    <a:solidFill>
                      <a:schemeClr val="bg1"/>
                    </a:solidFill>
                    <a:latin typeface="微软雅黑" panose="020B0503020204020204" pitchFamily="34" charset="-122"/>
                    <a:ea typeface="微软雅黑" panose="020B0503020204020204" pitchFamily="34" charset="-122"/>
                  </a:rPr>
                  <a:t>分</a:t>
                </a:r>
                <a:endParaRPr lang="en-US" altLang="zh-CN" sz="1600" b="1" kern="1200" dirty="0">
                  <a:solidFill>
                    <a:schemeClr val="bg1"/>
                  </a:solidFill>
                  <a:latin typeface="微软雅黑" panose="020B0503020204020204" pitchFamily="34" charset="-122"/>
                  <a:ea typeface="微软雅黑" panose="020B0503020204020204" pitchFamily="34" charset="-122"/>
                </a:endParaRPr>
              </a:p>
              <a:p>
                <a:pPr marL="0" lvl="0" indent="0" algn="ctr" defTabSz="711200">
                  <a:lnSpc>
                    <a:spcPct val="90000"/>
                  </a:lnSpc>
                  <a:spcBef>
                    <a:spcPct val="0"/>
                  </a:spcBef>
                  <a:spcAft>
                    <a:spcPct val="35000"/>
                  </a:spcAft>
                  <a:buNone/>
                </a:pPr>
                <a:r>
                  <a:rPr lang="zh-CN" altLang="en-US" sz="1600" b="1" kern="1200" dirty="0">
                    <a:solidFill>
                      <a:schemeClr val="bg1"/>
                    </a:solidFill>
                    <a:latin typeface="微软雅黑" panose="020B0503020204020204" pitchFamily="34" charset="-122"/>
                    <a:ea typeface="微软雅黑" panose="020B0503020204020204" pitchFamily="34" charset="-122"/>
                  </a:rPr>
                  <a:t>阶</a:t>
                </a:r>
                <a:endParaRPr lang="en-US" altLang="zh-CN" sz="1600" b="1" kern="1200" dirty="0">
                  <a:solidFill>
                    <a:schemeClr val="bg1"/>
                  </a:solidFill>
                  <a:latin typeface="微软雅黑" panose="020B0503020204020204" pitchFamily="34" charset="-122"/>
                  <a:ea typeface="微软雅黑" panose="020B0503020204020204" pitchFamily="34" charset="-122"/>
                </a:endParaRPr>
              </a:p>
              <a:p>
                <a:pPr marL="0" lvl="0" indent="0" algn="ctr" defTabSz="711200">
                  <a:lnSpc>
                    <a:spcPct val="90000"/>
                  </a:lnSpc>
                  <a:spcBef>
                    <a:spcPct val="0"/>
                  </a:spcBef>
                  <a:spcAft>
                    <a:spcPct val="35000"/>
                  </a:spcAft>
                  <a:buNone/>
                </a:pPr>
                <a:r>
                  <a:rPr lang="zh-CN" altLang="en-US" sz="1600" b="1" kern="1200" dirty="0">
                    <a:solidFill>
                      <a:schemeClr val="bg1"/>
                    </a:solidFill>
                    <a:latin typeface="微软雅黑" panose="020B0503020204020204" pitchFamily="34" charset="-122"/>
                    <a:ea typeface="微软雅黑" panose="020B0503020204020204" pitchFamily="34" charset="-122"/>
                  </a:rPr>
                  <a:t>段</a:t>
                </a:r>
              </a:p>
            </p:txBody>
          </p:sp>
        </p:grpSp>
      </p:grpSp>
      <p:sp>
        <p:nvSpPr>
          <p:cNvPr id="44" name="矩形 43">
            <a:extLst>
              <a:ext uri="{FF2B5EF4-FFF2-40B4-BE49-F238E27FC236}">
                <a16:creationId xmlns:a16="http://schemas.microsoft.com/office/drawing/2014/main" id="{0000B8A7-FBB3-2ECD-601E-97397339843C}"/>
              </a:ext>
            </a:extLst>
          </p:cNvPr>
          <p:cNvSpPr/>
          <p:nvPr/>
        </p:nvSpPr>
        <p:spPr>
          <a:xfrm>
            <a:off x="8584452" y="1422006"/>
            <a:ext cx="3537368" cy="5318855"/>
          </a:xfrm>
          <a:prstGeom prst="rect">
            <a:avLst/>
          </a:prstGeom>
          <a:noFill/>
          <a:ln w="127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43305" rtl="0" eaLnBrk="1" fontAlgn="auto" latinLnBrk="0" hangingPunct="1">
              <a:lnSpc>
                <a:spcPct val="100000"/>
              </a:lnSpc>
              <a:spcBef>
                <a:spcPts val="0"/>
              </a:spcBef>
              <a:spcAft>
                <a:spcPts val="0"/>
              </a:spcAft>
              <a:buClrTx/>
              <a:buSzTx/>
              <a:buFontTx/>
              <a:buNone/>
              <a:tabLst/>
              <a:defRPr/>
            </a:pPr>
            <a:endParaRPr kumimoji="0" lang="zh-CN" altLang="en-US" sz="2055"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45" name="文本框 44">
            <a:extLst>
              <a:ext uri="{FF2B5EF4-FFF2-40B4-BE49-F238E27FC236}">
                <a16:creationId xmlns:a16="http://schemas.microsoft.com/office/drawing/2014/main" id="{11303C39-47F5-E1C9-6ACB-784CAA442B0C}"/>
              </a:ext>
            </a:extLst>
          </p:cNvPr>
          <p:cNvSpPr txBox="1"/>
          <p:nvPr/>
        </p:nvSpPr>
        <p:spPr>
          <a:xfrm>
            <a:off x="8584453" y="1422007"/>
            <a:ext cx="3537368" cy="400110"/>
          </a:xfrm>
          <a:prstGeom prst="rect">
            <a:avLst/>
          </a:prstGeom>
          <a:solidFill>
            <a:schemeClr val="accent1">
              <a:lumMod val="60000"/>
              <a:lumOff val="40000"/>
            </a:schemeClr>
          </a:solidFill>
        </p:spPr>
        <p:txBody>
          <a:bodyPr wrap="square" rtlCol="0">
            <a:spAutoFit/>
          </a:bodyPr>
          <a:lstStyle/>
          <a:p>
            <a:pPr algn="ctr"/>
            <a:r>
              <a:rPr kumimoji="1" lang="zh-CN" altLang="en-US" sz="2000" b="1" dirty="0">
                <a:solidFill>
                  <a:schemeClr val="bg1"/>
                </a:solidFill>
                <a:latin typeface="Microsoft YaHei" panose="020B0503020204020204" pitchFamily="34" charset="-122"/>
                <a:ea typeface="Microsoft YaHei" panose="020B0503020204020204" pitchFamily="34" charset="-122"/>
              </a:rPr>
              <a:t>质量前置</a:t>
            </a:r>
          </a:p>
        </p:txBody>
      </p:sp>
      <p:sp>
        <p:nvSpPr>
          <p:cNvPr id="46" name="矩形 45">
            <a:extLst>
              <a:ext uri="{FF2B5EF4-FFF2-40B4-BE49-F238E27FC236}">
                <a16:creationId xmlns:a16="http://schemas.microsoft.com/office/drawing/2014/main" id="{8F9F8517-11DB-6721-1CCC-A66BB8EAC056}"/>
              </a:ext>
            </a:extLst>
          </p:cNvPr>
          <p:cNvSpPr/>
          <p:nvPr/>
        </p:nvSpPr>
        <p:spPr>
          <a:xfrm>
            <a:off x="8579105" y="1822116"/>
            <a:ext cx="3537367" cy="4918745"/>
          </a:xfrm>
          <a:prstGeom prst="rect">
            <a:avLst/>
          </a:prstGeom>
          <a:solidFill>
            <a:schemeClr val="accent3">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itchFamily="2" charset="2"/>
              <a:buChar char="Ø"/>
            </a:pPr>
            <a:r>
              <a:rPr kumimoji="1" lang="zh-CN" altLang="en-US" b="1" dirty="0">
                <a:solidFill>
                  <a:schemeClr val="tx1"/>
                </a:solidFill>
                <a:latin typeface="Microsoft YaHei" panose="020B0503020204020204" pitchFamily="34" charset="-122"/>
                <a:ea typeface="Microsoft YaHei" panose="020B0503020204020204" pitchFamily="34" charset="-122"/>
              </a:rPr>
              <a:t>纵向阶段前置</a:t>
            </a:r>
            <a:endParaRPr kumimoji="1" lang="en-US" altLang="zh-CN" b="1" dirty="0">
              <a:solidFill>
                <a:schemeClr val="tx1"/>
              </a:solidFill>
              <a:latin typeface="Microsoft YaHei" panose="020B0503020204020204" pitchFamily="34" charset="-122"/>
              <a:ea typeface="Microsoft YaHei" panose="020B0503020204020204" pitchFamily="34" charset="-122"/>
            </a:endParaRPr>
          </a:p>
          <a:p>
            <a:pPr marL="285750" indent="-285750">
              <a:buFont typeface="Wingdings" pitchFamily="2" charset="2"/>
              <a:buChar char="Ø"/>
            </a:pP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pPr marL="285750" indent="-285750">
              <a:buFont typeface="Arial" panose="020B0604020202020204" pitchFamily="34" charset="0"/>
              <a:buChar char="•"/>
            </a:pPr>
            <a:r>
              <a:rPr kumimoji="1" lang="zh-CN" altLang="en-US" sz="1400" b="1" dirty="0">
                <a:solidFill>
                  <a:schemeClr val="tx1"/>
                </a:solidFill>
                <a:latin typeface="Microsoft YaHei" panose="020B0503020204020204" pitchFamily="34" charset="-122"/>
                <a:ea typeface="Microsoft YaHei" panose="020B0503020204020204" pitchFamily="34" charset="-122"/>
              </a:rPr>
              <a:t>案例：性能测试服务化（</a:t>
            </a:r>
            <a:r>
              <a:rPr kumimoji="1" lang="en-US" altLang="zh-CN" sz="1400" b="1" dirty="0">
                <a:solidFill>
                  <a:schemeClr val="tx1"/>
                </a:solidFill>
                <a:latin typeface="Microsoft YaHei" panose="020B0503020204020204" pitchFamily="34" charset="-122"/>
                <a:ea typeface="Microsoft YaHei" panose="020B0503020204020204" pitchFamily="34" charset="-122"/>
              </a:rPr>
              <a:t>1</a:t>
            </a:r>
            <a:r>
              <a:rPr kumimoji="1" lang="zh-CN" altLang="en-US" sz="1400" b="1" dirty="0">
                <a:solidFill>
                  <a:schemeClr val="tx1"/>
                </a:solidFill>
                <a:latin typeface="Microsoft YaHei" panose="020B0503020204020204" pitchFamily="34" charset="-122"/>
                <a:ea typeface="Microsoft YaHei" panose="020B0503020204020204" pitchFamily="34" charset="-122"/>
              </a:rPr>
              <a:t>）</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问题：</a:t>
            </a:r>
            <a:r>
              <a:rPr kumimoji="1" lang="zh-CN" altLang="en-US" sz="1400" dirty="0">
                <a:solidFill>
                  <a:schemeClr val="tx1"/>
                </a:solidFill>
                <a:highlight>
                  <a:srgbClr val="FFFF00"/>
                </a:highlight>
                <a:latin typeface="Microsoft YaHei" panose="020B0503020204020204" pitchFamily="34" charset="-122"/>
                <a:ea typeface="Microsoft YaHei" panose="020B0503020204020204" pitchFamily="34" charset="-122"/>
              </a:rPr>
              <a:t>环境搭建与问题分析成本高</a:t>
            </a:r>
            <a:endParaRPr kumimoji="1" lang="en-US" altLang="zh-CN" sz="1400" dirty="0">
              <a:solidFill>
                <a:schemeClr val="tx1"/>
              </a:solidFill>
              <a:highlight>
                <a:srgbClr val="FFFF00"/>
              </a:highlight>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迁移路径：</a:t>
            </a:r>
            <a:r>
              <a:rPr kumimoji="1" lang="en-US" altLang="zh-CN" sz="1400" dirty="0">
                <a:solidFill>
                  <a:schemeClr val="tx1"/>
                </a:solidFill>
                <a:latin typeface="Microsoft YaHei" panose="020B0503020204020204" pitchFamily="34" charset="-122"/>
                <a:ea typeface="Microsoft YaHei" panose="020B0503020204020204" pitchFamily="34" charset="-122"/>
              </a:rPr>
              <a:t>Daily</a:t>
            </a:r>
            <a:r>
              <a:rPr kumimoji="1" lang="zh-CN" altLang="en-US" sz="1400" dirty="0">
                <a:solidFill>
                  <a:schemeClr val="tx1"/>
                </a:solidFill>
                <a:latin typeface="Microsoft YaHei" panose="020B0503020204020204" pitchFamily="34" charset="-122"/>
                <a:ea typeface="Microsoft YaHei" panose="020B0503020204020204" pitchFamily="34" charset="-122"/>
              </a:rPr>
              <a:t>阶段</a:t>
            </a:r>
            <a:r>
              <a:rPr kumimoji="1" lang="en-US" altLang="zh-CN" sz="1400" dirty="0">
                <a:solidFill>
                  <a:schemeClr val="tx1"/>
                </a:solidFill>
                <a:latin typeface="Microsoft YaHei" panose="020B0503020204020204" pitchFamily="34" charset="-122"/>
                <a:ea typeface="Microsoft YaHei" panose="020B0503020204020204" pitchFamily="34" charset="-122"/>
              </a:rPr>
              <a:t>-&gt;</a:t>
            </a:r>
            <a:r>
              <a:rPr kumimoji="1" lang="en-US" altLang="zh-CN" sz="1400" dirty="0" err="1">
                <a:solidFill>
                  <a:schemeClr val="tx1"/>
                </a:solidFill>
                <a:latin typeface="Microsoft YaHei" panose="020B0503020204020204" pitchFamily="34" charset="-122"/>
                <a:ea typeface="Microsoft YaHei" panose="020B0503020204020204" pitchFamily="34" charset="-122"/>
              </a:rPr>
              <a:t>CheckIn</a:t>
            </a:r>
            <a:r>
              <a:rPr kumimoji="1" lang="zh-CN" altLang="en-US" sz="1400" dirty="0">
                <a:solidFill>
                  <a:schemeClr val="tx1"/>
                </a:solidFill>
                <a:latin typeface="Microsoft YaHei" panose="020B0503020204020204" pitchFamily="34" charset="-122"/>
                <a:ea typeface="Microsoft YaHei" panose="020B0503020204020204" pitchFamily="34" charset="-122"/>
              </a:rPr>
              <a:t>阶段</a:t>
            </a:r>
            <a:r>
              <a:rPr kumimoji="1" lang="en-US" altLang="zh-CN" sz="1400" dirty="0">
                <a:solidFill>
                  <a:schemeClr val="tx1"/>
                </a:solidFill>
                <a:latin typeface="Microsoft YaHei" panose="020B0503020204020204" pitchFamily="34" charset="-122"/>
                <a:ea typeface="Microsoft YaHei" panose="020B0503020204020204" pitchFamily="34" charset="-122"/>
              </a:rPr>
              <a:t>-&gt;Local</a:t>
            </a:r>
            <a:r>
              <a:rPr kumimoji="1" lang="zh-CN" altLang="en-US" sz="1400" dirty="0">
                <a:solidFill>
                  <a:schemeClr val="tx1"/>
                </a:solidFill>
                <a:latin typeface="Microsoft YaHei" panose="020B0503020204020204" pitchFamily="34" charset="-122"/>
                <a:ea typeface="Microsoft YaHei" panose="020B0503020204020204" pitchFamily="34" charset="-122"/>
              </a:rPr>
              <a:t>阶段</a:t>
            </a:r>
            <a:endParaRPr kumimoji="1" lang="en-US" altLang="zh-CN" sz="1400"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技术路径：</a:t>
            </a:r>
            <a:r>
              <a:rPr kumimoji="1" lang="en-US" altLang="zh-CN" sz="1400" dirty="0" err="1">
                <a:solidFill>
                  <a:schemeClr val="tx1"/>
                </a:solidFill>
                <a:latin typeface="Microsoft YaHei" panose="020B0503020204020204" pitchFamily="34" charset="-122"/>
                <a:ea typeface="Microsoft YaHei" panose="020B0503020204020204" pitchFamily="34" charset="-122"/>
              </a:rPr>
              <a:t>PiL</a:t>
            </a:r>
            <a:r>
              <a:rPr kumimoji="1" lang="zh-CN" altLang="en-US" sz="1400" dirty="0">
                <a:solidFill>
                  <a:schemeClr val="tx1"/>
                </a:solidFill>
                <a:latin typeface="Microsoft YaHei" panose="020B0503020204020204" pitchFamily="34" charset="-122"/>
                <a:ea typeface="Microsoft YaHei" panose="020B0503020204020204" pitchFamily="34" charset="-122"/>
              </a:rPr>
              <a:t>动态资源管理与调度、性能测试精准化、任务服务化与平台化</a:t>
            </a:r>
            <a:endParaRPr kumimoji="1" lang="en-US" altLang="zh-CN" sz="1400" dirty="0">
              <a:solidFill>
                <a:schemeClr val="tx1"/>
              </a:solidFill>
              <a:latin typeface="Microsoft YaHei" panose="020B0503020204020204" pitchFamily="34" charset="-122"/>
              <a:ea typeface="Microsoft YaHei" panose="020B0503020204020204" pitchFamily="34" charset="-122"/>
            </a:endParaRPr>
          </a:p>
          <a:p>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效果：</a:t>
            </a:r>
            <a:r>
              <a:rPr kumimoji="1" lang="zh-CN" altLang="en-US" sz="1400" dirty="0">
                <a:solidFill>
                  <a:schemeClr val="tx1"/>
                </a:solidFill>
                <a:latin typeface="Microsoft YaHei" panose="020B0503020204020204" pitchFamily="34" charset="-122"/>
                <a:ea typeface="Microsoft YaHei" panose="020B0503020204020204" pitchFamily="34" charset="-122"/>
              </a:rPr>
              <a:t>线上性能问题快速收敛，性能作为基本的准入</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pPr marL="285750" indent="-285750">
              <a:buFont typeface="Wingdings" pitchFamily="2" charset="2"/>
              <a:buChar char="Ø"/>
            </a:pPr>
            <a:r>
              <a:rPr kumimoji="1" lang="zh-CN" altLang="en-US" b="1" dirty="0">
                <a:solidFill>
                  <a:schemeClr val="tx1"/>
                </a:solidFill>
                <a:latin typeface="Microsoft YaHei" panose="020B0503020204020204" pitchFamily="34" charset="-122"/>
                <a:ea typeface="Microsoft YaHei" panose="020B0503020204020204" pitchFamily="34" charset="-122"/>
              </a:rPr>
              <a:t>横向分层前置</a:t>
            </a:r>
            <a:endParaRPr kumimoji="1" lang="en-US" altLang="zh-CN" b="1" dirty="0">
              <a:solidFill>
                <a:schemeClr val="tx1"/>
              </a:solidFill>
              <a:latin typeface="Microsoft YaHei" panose="020B0503020204020204" pitchFamily="34" charset="-122"/>
              <a:ea typeface="Microsoft YaHei" panose="020B0503020204020204" pitchFamily="34" charset="-122"/>
            </a:endParaRPr>
          </a:p>
          <a:p>
            <a:pPr marL="285750" indent="-285750">
              <a:buFont typeface="Wingdings" pitchFamily="2" charset="2"/>
              <a:buChar char="Ø"/>
            </a:pP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pPr marL="285750" indent="-285750">
              <a:buFont typeface="Arial" panose="020B0604020202020204" pitchFamily="34" charset="0"/>
              <a:buChar char="•"/>
            </a:pPr>
            <a:r>
              <a:rPr kumimoji="1" lang="zh-CN" altLang="en-US" sz="1400" b="1" dirty="0">
                <a:solidFill>
                  <a:schemeClr val="tx1"/>
                </a:solidFill>
                <a:latin typeface="Microsoft YaHei" panose="020B0503020204020204" pitchFamily="34" charset="-122"/>
                <a:ea typeface="Microsoft YaHei" panose="020B0503020204020204" pitchFamily="34" charset="-122"/>
              </a:rPr>
              <a:t>案例：</a:t>
            </a:r>
            <a:r>
              <a:rPr kumimoji="1" lang="en-US" altLang="zh-CN" sz="1400" b="1" dirty="0">
                <a:solidFill>
                  <a:schemeClr val="tx1"/>
                </a:solidFill>
                <a:latin typeface="Microsoft YaHei" panose="020B0503020204020204" pitchFamily="34" charset="-122"/>
                <a:ea typeface="Microsoft YaHei" panose="020B0503020204020204" pitchFamily="34" charset="-122"/>
              </a:rPr>
              <a:t>7</a:t>
            </a:r>
            <a:r>
              <a:rPr kumimoji="1" lang="zh-CN" altLang="en-US" sz="1400" b="1" dirty="0">
                <a:solidFill>
                  <a:schemeClr val="tx1"/>
                </a:solidFill>
                <a:latin typeface="Microsoft YaHei" panose="020B0503020204020204" pitchFamily="34" charset="-122"/>
                <a:ea typeface="Microsoft YaHei" panose="020B0503020204020204" pitchFamily="34" charset="-122"/>
              </a:rPr>
              <a:t>*</a:t>
            </a:r>
            <a:r>
              <a:rPr kumimoji="1" lang="en-US" altLang="zh-CN" sz="1400" b="1" dirty="0">
                <a:solidFill>
                  <a:schemeClr val="tx1"/>
                </a:solidFill>
                <a:latin typeface="Microsoft YaHei" panose="020B0503020204020204" pitchFamily="34" charset="-122"/>
                <a:ea typeface="Microsoft YaHei" panose="020B0503020204020204" pitchFamily="34" charset="-122"/>
              </a:rPr>
              <a:t>24</a:t>
            </a:r>
            <a:r>
              <a:rPr kumimoji="1" lang="zh-CN" altLang="en-US" sz="1400" b="1" dirty="0">
                <a:solidFill>
                  <a:schemeClr val="tx1"/>
                </a:solidFill>
                <a:latin typeface="Microsoft YaHei" panose="020B0503020204020204" pitchFamily="34" charset="-122"/>
                <a:ea typeface="Microsoft YaHei" panose="020B0503020204020204" pitchFamily="34" charset="-122"/>
              </a:rPr>
              <a:t>稳定性测试（</a:t>
            </a:r>
            <a:r>
              <a:rPr kumimoji="1" lang="en-US" altLang="zh-CN" sz="1400" b="1" dirty="0">
                <a:solidFill>
                  <a:schemeClr val="tx1"/>
                </a:solidFill>
                <a:latin typeface="Microsoft YaHei" panose="020B0503020204020204" pitchFamily="34" charset="-122"/>
                <a:ea typeface="Microsoft YaHei" panose="020B0503020204020204" pitchFamily="34" charset="-122"/>
              </a:rPr>
              <a:t>2</a:t>
            </a:r>
            <a:r>
              <a:rPr kumimoji="1" lang="zh-CN" altLang="en-US" sz="1400" b="1" dirty="0">
                <a:solidFill>
                  <a:schemeClr val="tx1"/>
                </a:solidFill>
                <a:latin typeface="Microsoft YaHei" panose="020B0503020204020204" pitchFamily="34" charset="-122"/>
                <a:ea typeface="Microsoft YaHei" panose="020B0503020204020204" pitchFamily="34" charset="-122"/>
              </a:rPr>
              <a:t>）</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问题：</a:t>
            </a:r>
            <a:r>
              <a:rPr kumimoji="1" lang="zh-CN" altLang="en-US" sz="1400" dirty="0">
                <a:solidFill>
                  <a:schemeClr val="tx1"/>
                </a:solidFill>
                <a:highlight>
                  <a:srgbClr val="FFFF00"/>
                </a:highlight>
                <a:latin typeface="Microsoft YaHei" panose="020B0503020204020204" pitchFamily="34" charset="-122"/>
                <a:ea typeface="Microsoft YaHei" panose="020B0503020204020204" pitchFamily="34" charset="-122"/>
              </a:rPr>
              <a:t>无法支持长时间不间断的闭环</a:t>
            </a:r>
            <a:endParaRPr kumimoji="1" lang="en-US" altLang="zh-CN" sz="1400" dirty="0">
              <a:solidFill>
                <a:schemeClr val="tx1"/>
              </a:solidFill>
              <a:highlight>
                <a:srgbClr val="FFFF00"/>
              </a:highlight>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迁移路径：</a:t>
            </a:r>
            <a:r>
              <a:rPr kumimoji="1" lang="zh-CN" altLang="en-US" sz="1400" dirty="0">
                <a:solidFill>
                  <a:schemeClr val="tx1"/>
                </a:solidFill>
                <a:latin typeface="Microsoft YaHei" panose="020B0503020204020204" pitchFamily="34" charset="-122"/>
                <a:ea typeface="Microsoft YaHei" panose="020B0503020204020204" pitchFamily="34" charset="-122"/>
              </a:rPr>
              <a:t>道路测试</a:t>
            </a:r>
            <a:r>
              <a:rPr kumimoji="1" lang="en-US" altLang="zh-CN" sz="1400" dirty="0">
                <a:solidFill>
                  <a:schemeClr val="tx1"/>
                </a:solidFill>
                <a:latin typeface="Microsoft YaHei" panose="020B0503020204020204" pitchFamily="34" charset="-122"/>
                <a:ea typeface="Microsoft YaHei" panose="020B0503020204020204" pitchFamily="34" charset="-122"/>
              </a:rPr>
              <a:t>-&gt;</a:t>
            </a:r>
            <a:r>
              <a:rPr kumimoji="1" lang="en-US" altLang="zh-CN" sz="1400" dirty="0" err="1">
                <a:solidFill>
                  <a:schemeClr val="tx1"/>
                </a:solidFill>
                <a:latin typeface="Microsoft YaHei" panose="020B0503020204020204" pitchFamily="34" charset="-122"/>
                <a:ea typeface="Microsoft YaHei" panose="020B0503020204020204" pitchFamily="34" charset="-122"/>
              </a:rPr>
              <a:t>HiL</a:t>
            </a:r>
            <a:r>
              <a:rPr kumimoji="1" lang="en-US" altLang="zh-CN" sz="1400" dirty="0">
                <a:solidFill>
                  <a:schemeClr val="tx1"/>
                </a:solidFill>
                <a:latin typeface="Microsoft YaHei" panose="020B0503020204020204" pitchFamily="34" charset="-122"/>
                <a:ea typeface="Microsoft YaHei" panose="020B0503020204020204" pitchFamily="34" charset="-122"/>
              </a:rPr>
              <a:t>-&gt;</a:t>
            </a:r>
            <a:r>
              <a:rPr kumimoji="1" lang="en-US" altLang="zh-CN" sz="1400" dirty="0" err="1">
                <a:solidFill>
                  <a:schemeClr val="tx1"/>
                </a:solidFill>
                <a:latin typeface="Microsoft YaHei" panose="020B0503020204020204" pitchFamily="34" charset="-122"/>
                <a:ea typeface="Microsoft YaHei" panose="020B0503020204020204" pitchFamily="34" charset="-122"/>
              </a:rPr>
              <a:t>PiL</a:t>
            </a:r>
            <a:endParaRPr kumimoji="1" lang="en-US" altLang="zh-CN" sz="1400"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技术路径：</a:t>
            </a:r>
            <a:r>
              <a:rPr kumimoji="1" lang="zh-CN" altLang="en-US" sz="1400" dirty="0">
                <a:solidFill>
                  <a:schemeClr val="tx1"/>
                </a:solidFill>
                <a:latin typeface="Microsoft YaHei" panose="020B0503020204020204" pitchFamily="34" charset="-122"/>
                <a:ea typeface="Microsoft YaHei" panose="020B0503020204020204" pitchFamily="34" charset="-122"/>
              </a:rPr>
              <a:t>全链路仿真、长时间连续场景数据</a:t>
            </a:r>
            <a:r>
              <a:rPr kumimoji="1" lang="en-US" altLang="zh-CN" sz="1400" dirty="0">
                <a:solidFill>
                  <a:schemeClr val="tx1"/>
                </a:solidFill>
                <a:latin typeface="Microsoft YaHei" panose="020B0503020204020204" pitchFamily="34" charset="-122"/>
                <a:ea typeface="Microsoft YaHei" panose="020B0503020204020204" pitchFamily="34" charset="-122"/>
              </a:rPr>
              <a:t>-&gt;</a:t>
            </a:r>
            <a:r>
              <a:rPr kumimoji="1" lang="zh-CN" altLang="en-US" sz="1400" dirty="0">
                <a:solidFill>
                  <a:schemeClr val="tx1"/>
                </a:solidFill>
                <a:latin typeface="Microsoft YaHei" panose="020B0503020204020204" pitchFamily="34" charset="-122"/>
                <a:ea typeface="Microsoft YaHei" panose="020B0503020204020204" pitchFamily="34" charset="-122"/>
              </a:rPr>
              <a:t>时空循环连续场景（</a:t>
            </a:r>
            <a:r>
              <a:rPr kumimoji="1" lang="en-US" altLang="zh-CN" sz="1400" dirty="0">
                <a:solidFill>
                  <a:schemeClr val="tx1"/>
                </a:solidFill>
                <a:latin typeface="Microsoft YaHei" panose="020B0503020204020204" pitchFamily="34" charset="-122"/>
                <a:ea typeface="Microsoft YaHei" panose="020B0503020204020204" pitchFamily="34" charset="-122"/>
              </a:rPr>
              <a:t>GNSS-MOCK</a:t>
            </a:r>
            <a:r>
              <a:rPr kumimoji="1" lang="zh-CN" altLang="en-US" sz="1400" dirty="0">
                <a:solidFill>
                  <a:schemeClr val="tx1"/>
                </a:solidFill>
                <a:latin typeface="Microsoft YaHei" panose="020B0503020204020204" pitchFamily="34" charset="-122"/>
                <a:ea typeface="Microsoft YaHei" panose="020B0503020204020204" pitchFamily="34" charset="-122"/>
              </a:rPr>
              <a:t>）</a:t>
            </a:r>
            <a:endParaRPr kumimoji="1" lang="en-US" altLang="zh-CN" sz="1400" dirty="0">
              <a:solidFill>
                <a:schemeClr val="tx1"/>
              </a:solidFill>
              <a:latin typeface="Microsoft YaHei" panose="020B0503020204020204" pitchFamily="34" charset="-122"/>
              <a:ea typeface="Microsoft YaHei" panose="020B0503020204020204" pitchFamily="34" charset="-122"/>
            </a:endParaRPr>
          </a:p>
          <a:p>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r>
              <a:rPr kumimoji="1" lang="zh-CN" altLang="en-US" sz="1400" b="1" dirty="0">
                <a:solidFill>
                  <a:schemeClr val="tx1"/>
                </a:solidFill>
                <a:latin typeface="Microsoft YaHei" panose="020B0503020204020204" pitchFamily="34" charset="-122"/>
                <a:ea typeface="Microsoft YaHei" panose="020B0503020204020204" pitchFamily="34" charset="-122"/>
              </a:rPr>
              <a:t>效果：</a:t>
            </a:r>
            <a:r>
              <a:rPr kumimoji="1" lang="zh-CN" altLang="en-US" sz="1400" dirty="0">
                <a:solidFill>
                  <a:schemeClr val="tx1"/>
                </a:solidFill>
                <a:latin typeface="Microsoft YaHei" panose="020B0503020204020204" pitchFamily="34" charset="-122"/>
                <a:ea typeface="Microsoft YaHei" panose="020B0503020204020204" pitchFamily="34" charset="-122"/>
              </a:rPr>
              <a:t>较低成本实现常稳测试，实现</a:t>
            </a:r>
            <a:r>
              <a:rPr kumimoji="1" lang="en-US" altLang="zh-CN" sz="1400" dirty="0">
                <a:solidFill>
                  <a:schemeClr val="tx1"/>
                </a:solidFill>
                <a:latin typeface="Microsoft YaHei" panose="020B0503020204020204" pitchFamily="34" charset="-122"/>
                <a:ea typeface="Microsoft YaHei" panose="020B0503020204020204" pitchFamily="34" charset="-122"/>
              </a:rPr>
              <a:t>Daily</a:t>
            </a:r>
            <a:r>
              <a:rPr kumimoji="1" lang="zh-CN" altLang="en-US" sz="1400" dirty="0">
                <a:solidFill>
                  <a:schemeClr val="tx1"/>
                </a:solidFill>
                <a:latin typeface="Microsoft YaHei" panose="020B0503020204020204" pitchFamily="34" charset="-122"/>
                <a:ea typeface="Microsoft YaHei" panose="020B0503020204020204" pitchFamily="34" charset="-122"/>
              </a:rPr>
              <a:t>级别的稳定性问题拦截</a:t>
            </a:r>
            <a:endParaRPr kumimoji="1" lang="en-US" altLang="zh-CN" sz="1400" dirty="0">
              <a:solidFill>
                <a:srgbClr val="FF0000"/>
              </a:solidFill>
              <a:latin typeface="Microsoft YaHei" panose="020B0503020204020204" pitchFamily="34" charset="-122"/>
              <a:ea typeface="Microsoft YaHei" panose="020B0503020204020204" pitchFamily="34" charset="-122"/>
            </a:endParaRPr>
          </a:p>
        </p:txBody>
      </p:sp>
      <p:cxnSp>
        <p:nvCxnSpPr>
          <p:cNvPr id="47" name="直线箭头连接符 46">
            <a:extLst>
              <a:ext uri="{FF2B5EF4-FFF2-40B4-BE49-F238E27FC236}">
                <a16:creationId xmlns:a16="http://schemas.microsoft.com/office/drawing/2014/main" id="{3F53CD3F-3C7D-02E4-84A0-1AA876625C79}"/>
              </a:ext>
            </a:extLst>
          </p:cNvPr>
          <p:cNvCxnSpPr/>
          <p:nvPr/>
        </p:nvCxnSpPr>
        <p:spPr>
          <a:xfrm flipV="1">
            <a:off x="6096000" y="2968283"/>
            <a:ext cx="318868" cy="65140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线箭头连接符 47">
            <a:extLst>
              <a:ext uri="{FF2B5EF4-FFF2-40B4-BE49-F238E27FC236}">
                <a16:creationId xmlns:a16="http://schemas.microsoft.com/office/drawing/2014/main" id="{9329DE16-D85A-7BC2-C515-E5F0625FD7EC}"/>
              </a:ext>
            </a:extLst>
          </p:cNvPr>
          <p:cNvCxnSpPr>
            <a:cxnSpLocks/>
          </p:cNvCxnSpPr>
          <p:nvPr/>
        </p:nvCxnSpPr>
        <p:spPr>
          <a:xfrm flipV="1">
            <a:off x="6414868" y="2238229"/>
            <a:ext cx="0" cy="805073"/>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9" name="椭圆 48">
            <a:extLst>
              <a:ext uri="{FF2B5EF4-FFF2-40B4-BE49-F238E27FC236}">
                <a16:creationId xmlns:a16="http://schemas.microsoft.com/office/drawing/2014/main" id="{59CBC113-74EA-78A3-78D4-3A6A71B8436C}"/>
              </a:ext>
            </a:extLst>
          </p:cNvPr>
          <p:cNvSpPr/>
          <p:nvPr/>
        </p:nvSpPr>
        <p:spPr>
          <a:xfrm>
            <a:off x="6468671" y="2850944"/>
            <a:ext cx="251066" cy="19235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1</a:t>
            </a:r>
            <a:endParaRPr kumimoji="1" lang="zh-CN" altLang="en-US" dirty="0"/>
          </a:p>
        </p:txBody>
      </p:sp>
      <p:cxnSp>
        <p:nvCxnSpPr>
          <p:cNvPr id="50" name="直线箭头连接符 49">
            <a:extLst>
              <a:ext uri="{FF2B5EF4-FFF2-40B4-BE49-F238E27FC236}">
                <a16:creationId xmlns:a16="http://schemas.microsoft.com/office/drawing/2014/main" id="{BBB50FF7-050D-FA6A-798E-9F3505CEB3B3}"/>
              </a:ext>
            </a:extLst>
          </p:cNvPr>
          <p:cNvCxnSpPr>
            <a:cxnSpLocks/>
          </p:cNvCxnSpPr>
          <p:nvPr/>
        </p:nvCxnSpPr>
        <p:spPr>
          <a:xfrm flipH="1">
            <a:off x="4882210" y="5039610"/>
            <a:ext cx="1213790"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1" name="椭圆 50">
            <a:extLst>
              <a:ext uri="{FF2B5EF4-FFF2-40B4-BE49-F238E27FC236}">
                <a16:creationId xmlns:a16="http://schemas.microsoft.com/office/drawing/2014/main" id="{A7AAB887-2BCC-EA9E-E00A-7E3774FF26D9}"/>
              </a:ext>
            </a:extLst>
          </p:cNvPr>
          <p:cNvSpPr/>
          <p:nvPr/>
        </p:nvSpPr>
        <p:spPr>
          <a:xfrm>
            <a:off x="5363572" y="4816847"/>
            <a:ext cx="251066" cy="19235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2</a:t>
            </a:r>
            <a:endParaRPr kumimoji="1" lang="zh-CN" altLang="en-US" dirty="0"/>
          </a:p>
        </p:txBody>
      </p:sp>
      <p:sp>
        <p:nvSpPr>
          <p:cNvPr id="52" name="文本框 51">
            <a:extLst>
              <a:ext uri="{FF2B5EF4-FFF2-40B4-BE49-F238E27FC236}">
                <a16:creationId xmlns:a16="http://schemas.microsoft.com/office/drawing/2014/main" id="{DBFA6DB6-AB01-D265-AB66-F74C3D3822F2}"/>
              </a:ext>
            </a:extLst>
          </p:cNvPr>
          <p:cNvSpPr txBox="1"/>
          <p:nvPr/>
        </p:nvSpPr>
        <p:spPr>
          <a:xfrm>
            <a:off x="1258482" y="1111999"/>
            <a:ext cx="7123297" cy="369332"/>
          </a:xfrm>
          <a:prstGeom prst="rect">
            <a:avLst/>
          </a:prstGeom>
          <a:noFill/>
        </p:spPr>
        <p:txBody>
          <a:bodyPr wrap="none" rtlCol="0">
            <a:spAutoFit/>
          </a:bodyPr>
          <a:lstStyle/>
          <a:p>
            <a:r>
              <a:rPr kumimoji="1" lang="zh-CN" altLang="en-US" b="1" dirty="0">
                <a:latin typeface="Microsoft YaHei" panose="020B0503020204020204" pitchFamily="34" charset="-122"/>
                <a:ea typeface="Microsoft YaHei" panose="020B0503020204020204" pitchFamily="34" charset="-122"/>
              </a:rPr>
              <a:t>按照每个阶段效率与质量要求结合测试能力的当前特性进行合理部署</a:t>
            </a:r>
          </a:p>
        </p:txBody>
      </p:sp>
    </p:spTree>
    <p:extLst>
      <p:ext uri="{BB962C8B-B14F-4D97-AF65-F5344CB8AC3E}">
        <p14:creationId xmlns:p14="http://schemas.microsoft.com/office/powerpoint/2010/main" val="1231056921"/>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00</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5346611" cy="910825"/>
            <a:chOff x="7318011" y="1456480"/>
            <a:chExt cx="4260761" cy="910825"/>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2109320" cy="584775"/>
            </a:xfrm>
            <a:prstGeom prst="rect">
              <a:avLst/>
            </a:prstGeom>
            <a:noFill/>
          </p:spPr>
          <p:txBody>
            <a:bodyPr wrap="none" rtlCol="0">
              <a:spAutoFit/>
              <a:scene3d>
                <a:camera prst="orthographicFront"/>
                <a:lightRig rig="threePt" dir="t"/>
              </a:scene3d>
              <a:sp3d contourW="12700"/>
            </a:bodyPr>
            <a:lstStyle/>
            <a:p>
              <a:r>
                <a:rPr lang="zh-Hans" altLang="en-US" sz="3200" b="1" dirty="0">
                  <a:solidFill>
                    <a:schemeClr val="accent1"/>
                  </a:solidFill>
                  <a:latin typeface="Microsoft YaHei" panose="020B0503020204020204" pitchFamily="34" charset="-122"/>
                  <a:ea typeface="Microsoft YaHei" panose="020B0503020204020204" pitchFamily="34" charset="-122"/>
                </a:rPr>
                <a:t>工程效能导入</a:t>
              </a:r>
              <a:endParaRPr lang="zh-CN" altLang="en-US" sz="3200" b="1" dirty="0">
                <a:solidFill>
                  <a:schemeClr val="accent1"/>
                </a:solidFill>
                <a:latin typeface="Microsoft YaHei" panose="020B0503020204020204" pitchFamily="34" charset="-122"/>
                <a:ea typeface="Microsoft YaHei" panose="020B0503020204020204" pitchFamily="34" charset="-122"/>
              </a:endParaRP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3246"/>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定义、目标、意义</a:t>
              </a:r>
              <a:endParaRPr lang="en-US" altLang="zh-CN" b="1" dirty="0">
                <a:latin typeface="Microsoft YaHei" panose="020B0503020204020204" pitchFamily="34" charset="-122"/>
                <a:ea typeface="Microsoft YaHei" panose="020B0503020204020204" pitchFamily="34" charset="-122"/>
              </a:endParaRPr>
            </a:p>
          </p:txBody>
        </p:sp>
      </p:grpSp>
      <p:sp>
        <p:nvSpPr>
          <p:cNvPr id="17" name="矩形 16">
            <a:extLst>
              <a:ext uri="{FF2B5EF4-FFF2-40B4-BE49-F238E27FC236}">
                <a16:creationId xmlns:a16="http://schemas.microsoft.com/office/drawing/2014/main" id="{557FC994-64E5-90CD-A9FC-8D262F7206E8}"/>
              </a:ext>
            </a:extLst>
          </p:cNvPr>
          <p:cNvSpPr/>
          <p:nvPr/>
        </p:nvSpPr>
        <p:spPr>
          <a:xfrm>
            <a:off x="513031" y="3420429"/>
            <a:ext cx="5408531" cy="3193567"/>
          </a:xfrm>
          <a:prstGeom prst="rect">
            <a:avLst/>
          </a:prstGeom>
          <a:ln w="19050">
            <a:solidFill>
              <a:schemeClr val="accent1"/>
            </a:solidFill>
            <a:prstDash val="sysDash"/>
          </a:ln>
        </p:spPr>
        <p:txBody>
          <a:bodyPr wrap="square">
            <a:spAutoFit/>
          </a:bodyPr>
          <a:lstStyle/>
          <a:p>
            <a:pPr>
              <a:lnSpc>
                <a:spcPct val="150000"/>
              </a:lnSpc>
            </a:pPr>
            <a:r>
              <a:rPr lang="zh-CN" altLang="en-US" b="1" dirty="0">
                <a:latin typeface="Microsoft YaHei" panose="020B0503020204020204" pitchFamily="34" charset="-122"/>
                <a:ea typeface="Microsoft YaHei" panose="020B0503020204020204" pitchFamily="34" charset="-122"/>
              </a:rPr>
              <a:t>工程效能聚焦在让人力投入更高效：</a:t>
            </a:r>
            <a:endParaRPr lang="en-US" altLang="zh-CN" b="1" dirty="0">
              <a:latin typeface="Microsoft YaHei" panose="020B0503020204020204" pitchFamily="34" charset="-122"/>
              <a:ea typeface="Microsoft YaHei" panose="020B0503020204020204" pitchFamily="34" charset="-122"/>
            </a:endParaRPr>
          </a:p>
          <a:p>
            <a:pPr marL="325784" indent="-325784">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人力投入分布：研发投入</a:t>
            </a:r>
            <a:r>
              <a:rPr lang="en-US" altLang="zh-CN" sz="1600" dirty="0">
                <a:latin typeface="Microsoft YaHei" panose="020B0503020204020204" pitchFamily="34" charset="-122"/>
                <a:ea typeface="Microsoft YaHei" panose="020B0503020204020204" pitchFamily="34" charset="-122"/>
              </a:rPr>
              <a:t>+</a:t>
            </a:r>
            <a:r>
              <a:rPr lang="zh-CN" altLang="en-US" sz="1600" dirty="0">
                <a:latin typeface="Microsoft YaHei" panose="020B0503020204020204" pitchFamily="34" charset="-122"/>
                <a:ea typeface="Microsoft YaHei" panose="020B0503020204020204" pitchFamily="34" charset="-122"/>
              </a:rPr>
              <a:t>非研发投入占比</a:t>
            </a:r>
            <a:endParaRPr lang="en-US" altLang="zh-CN" sz="1600" dirty="0">
              <a:latin typeface="Microsoft YaHei" panose="020B0503020204020204" pitchFamily="34" charset="-122"/>
              <a:ea typeface="Microsoft YaHei" panose="020B0503020204020204" pitchFamily="34" charset="-122"/>
            </a:endParaRPr>
          </a:p>
          <a:p>
            <a:pPr marL="325784" indent="-325784">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提升非研发活动效率：</a:t>
            </a:r>
            <a:endParaRPr lang="en-US" altLang="zh-CN" sz="1600" dirty="0">
              <a:latin typeface="Microsoft YaHei" panose="020B0503020204020204" pitchFamily="34" charset="-122"/>
              <a:ea typeface="Microsoft YaHei" panose="020B0503020204020204" pitchFamily="34" charset="-122"/>
            </a:endParaRPr>
          </a:p>
          <a:p>
            <a:pPr marL="782984" lvl="1" indent="-325784">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降低值班答疑、开会效率、知识沉淀、新人快速培养</a:t>
            </a:r>
            <a:r>
              <a:rPr lang="en-US" altLang="zh-CN" sz="1400" dirty="0">
                <a:latin typeface="Microsoft YaHei" panose="020B0503020204020204" pitchFamily="34" charset="-122"/>
                <a:ea typeface="Microsoft YaHei" panose="020B0503020204020204" pitchFamily="34" charset="-122"/>
              </a:rPr>
              <a:t>…</a:t>
            </a:r>
          </a:p>
          <a:p>
            <a:pPr marL="325784" indent="-325784">
              <a:lnSpc>
                <a:spcPct val="150000"/>
              </a:lnSpc>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高效端到端研发工具链：</a:t>
            </a:r>
            <a:endParaRPr lang="en-US" altLang="zh-CN" sz="1600" dirty="0">
              <a:latin typeface="Microsoft YaHei" panose="020B0503020204020204" pitchFamily="34" charset="-122"/>
              <a:ea typeface="Microsoft YaHei" panose="020B0503020204020204" pitchFamily="34" charset="-122"/>
            </a:endParaRPr>
          </a:p>
          <a:p>
            <a:pPr marL="782984" lvl="1" indent="-325784">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需求如何拆解</a:t>
            </a:r>
            <a:r>
              <a:rPr lang="en-US" altLang="zh-CN" sz="1400" dirty="0">
                <a:latin typeface="Microsoft YaHei" panose="020B0503020204020204" pitchFamily="34" charset="-122"/>
                <a:ea typeface="Microsoft YaHei" panose="020B0503020204020204" pitchFamily="34" charset="-122"/>
              </a:rPr>
              <a:t>,</a:t>
            </a:r>
            <a:r>
              <a:rPr lang="zh-CN" altLang="en-US" sz="1400" dirty="0">
                <a:latin typeface="Microsoft YaHei" panose="020B0503020204020204" pitchFamily="34" charset="-122"/>
                <a:ea typeface="Microsoft YaHei" panose="020B0503020204020204" pitchFamily="34" charset="-122"/>
              </a:rPr>
              <a:t>拆多大？</a:t>
            </a:r>
            <a:r>
              <a:rPr lang="en-US" altLang="zh-CN" sz="1400" dirty="0">
                <a:latin typeface="Microsoft YaHei" panose="020B0503020204020204" pitchFamily="34" charset="-122"/>
                <a:ea typeface="Microsoft YaHei" panose="020B0503020204020204" pitchFamily="34" charset="-122"/>
              </a:rPr>
              <a:t>PM</a:t>
            </a:r>
            <a:r>
              <a:rPr lang="zh-CN" altLang="en-US" sz="1400" dirty="0">
                <a:latin typeface="Microsoft YaHei" panose="020B0503020204020204" pitchFamily="34" charset="-122"/>
                <a:ea typeface="Microsoft YaHei" panose="020B0503020204020204" pitchFamily="34" charset="-122"/>
              </a:rPr>
              <a:t>需求有效性、研发交付</a:t>
            </a:r>
            <a:r>
              <a:rPr lang="en-US" altLang="zh-CN" sz="1400" dirty="0">
                <a:latin typeface="Microsoft YaHei" panose="020B0503020204020204" pitchFamily="34" charset="-122"/>
                <a:ea typeface="Microsoft YaHei" panose="020B0503020204020204" pitchFamily="34" charset="-122"/>
              </a:rPr>
              <a:t>SLA</a:t>
            </a:r>
          </a:p>
          <a:p>
            <a:pPr marL="782984" lvl="1" indent="-325784">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研发流程、开发环境、框架选型，分支规范</a:t>
            </a:r>
            <a:endParaRPr lang="en-US" altLang="zh-CN" sz="1400" dirty="0">
              <a:latin typeface="Microsoft YaHei" panose="020B0503020204020204" pitchFamily="34" charset="-122"/>
              <a:ea typeface="Microsoft YaHei" panose="020B0503020204020204" pitchFamily="34" charset="-122"/>
            </a:endParaRPr>
          </a:p>
          <a:p>
            <a:pPr marL="782984" lvl="1" indent="-325784">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测试</a:t>
            </a:r>
            <a:r>
              <a:rPr lang="en-US" altLang="zh-CN" sz="1400" dirty="0">
                <a:latin typeface="Microsoft YaHei" panose="020B0503020204020204" pitchFamily="34" charset="-122"/>
                <a:ea typeface="Microsoft YaHei" panose="020B0503020204020204" pitchFamily="34" charset="-122"/>
              </a:rPr>
              <a:t>Case</a:t>
            </a:r>
            <a:r>
              <a:rPr lang="zh-CN" altLang="en-US" sz="1400" dirty="0">
                <a:latin typeface="Microsoft YaHei" panose="020B0503020204020204" pitchFamily="34" charset="-122"/>
                <a:ea typeface="Microsoft YaHei" panose="020B0503020204020204" pitchFamily="34" charset="-122"/>
              </a:rPr>
              <a:t>、框架，流水线建设</a:t>
            </a:r>
            <a:endParaRPr lang="en-US" altLang="zh-CN" sz="1400" dirty="0">
              <a:latin typeface="Microsoft YaHei" panose="020B0503020204020204" pitchFamily="34" charset="-122"/>
              <a:ea typeface="Microsoft YaHei" panose="020B0503020204020204" pitchFamily="34" charset="-122"/>
            </a:endParaRPr>
          </a:p>
          <a:p>
            <a:pPr marL="782984" lvl="1" indent="-325784">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分级发布，监控、日志、预案</a:t>
            </a:r>
            <a:endParaRPr lang="en-US" altLang="zh-CN" sz="1400" dirty="0">
              <a:latin typeface="Microsoft YaHei" panose="020B0503020204020204" pitchFamily="34" charset="-122"/>
              <a:ea typeface="Microsoft YaHei" panose="020B0503020204020204" pitchFamily="34" charset="-122"/>
            </a:endParaRPr>
          </a:p>
        </p:txBody>
      </p:sp>
      <p:grpSp>
        <p:nvGrpSpPr>
          <p:cNvPr id="18" name="组合 17">
            <a:extLst>
              <a:ext uri="{FF2B5EF4-FFF2-40B4-BE49-F238E27FC236}">
                <a16:creationId xmlns:a16="http://schemas.microsoft.com/office/drawing/2014/main" id="{49824E29-6E24-6B64-B7C9-F83529BDDDD8}"/>
              </a:ext>
            </a:extLst>
          </p:cNvPr>
          <p:cNvGrpSpPr/>
          <p:nvPr/>
        </p:nvGrpSpPr>
        <p:grpSpPr>
          <a:xfrm>
            <a:off x="6033269" y="3420428"/>
            <a:ext cx="5663706" cy="3193567"/>
            <a:chOff x="6033269" y="3420428"/>
            <a:chExt cx="5663706" cy="3193567"/>
          </a:xfrm>
        </p:grpSpPr>
        <p:sp>
          <p:nvSpPr>
            <p:cNvPr id="19" name="矩形 18">
              <a:extLst>
                <a:ext uri="{FF2B5EF4-FFF2-40B4-BE49-F238E27FC236}">
                  <a16:creationId xmlns:a16="http://schemas.microsoft.com/office/drawing/2014/main" id="{257A5DAE-E35D-1B6B-A099-C269C60C3F0C}"/>
                </a:ext>
              </a:extLst>
            </p:cNvPr>
            <p:cNvSpPr/>
            <p:nvPr/>
          </p:nvSpPr>
          <p:spPr>
            <a:xfrm>
              <a:off x="6069497" y="3487677"/>
              <a:ext cx="5515771" cy="1187569"/>
            </a:xfrm>
            <a:prstGeom prst="rect">
              <a:avLst/>
            </a:prstGeom>
          </p:spPr>
          <p:txBody>
            <a:bodyPr wrap="square">
              <a:spAutoFit/>
            </a:bodyPr>
            <a:lstStyle/>
            <a:p>
              <a:r>
                <a:rPr lang="zh-CN" altLang="en-US" b="1" dirty="0">
                  <a:latin typeface="Microsoft YaHei" panose="020B0503020204020204" pitchFamily="34" charset="-122"/>
                  <a:ea typeface="Microsoft YaHei" panose="020B0503020204020204" pitchFamily="34" charset="-122"/>
                </a:rPr>
                <a:t>不同企业、团队工程效能差异巨大</a:t>
              </a:r>
              <a:endParaRPr lang="en-US" altLang="zh-CN" b="1" dirty="0">
                <a:latin typeface="Microsoft YaHei" panose="020B0503020204020204" pitchFamily="34" charset="-122"/>
                <a:ea typeface="Microsoft YaHei" panose="020B0503020204020204" pitchFamily="34" charset="-122"/>
              </a:endParaRPr>
            </a:p>
            <a:p>
              <a:pPr marL="325784" indent="-325784">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阿里</a:t>
              </a:r>
              <a:r>
                <a:rPr lang="en-US" altLang="zh-CN" sz="1600" dirty="0">
                  <a:latin typeface="Microsoft YaHei" panose="020B0503020204020204" pitchFamily="34" charset="-122"/>
                  <a:ea typeface="Microsoft YaHei" panose="020B0503020204020204" pitchFamily="34" charset="-122"/>
                </a:rPr>
                <a:t>211</a:t>
              </a:r>
              <a:r>
                <a:rPr lang="zh-CN" altLang="en-US" sz="1600" dirty="0">
                  <a:latin typeface="Microsoft YaHei" panose="020B0503020204020204" pitchFamily="34" charset="-122"/>
                  <a:ea typeface="Microsoft YaHei" panose="020B0503020204020204" pitchFamily="34" charset="-122"/>
                </a:rPr>
                <a:t>：</a:t>
              </a:r>
              <a:r>
                <a:rPr lang="en-US" altLang="zh-CN" sz="1600" dirty="0">
                  <a:latin typeface="Microsoft YaHei" panose="020B0503020204020204" pitchFamily="34" charset="-122"/>
                  <a:ea typeface="Microsoft YaHei" panose="020B0503020204020204" pitchFamily="34" charset="-122"/>
                </a:rPr>
                <a:t>85% </a:t>
              </a:r>
              <a:r>
                <a:rPr lang="zh-CN" altLang="en-US" sz="1600" dirty="0">
                  <a:latin typeface="Microsoft YaHei" panose="020B0503020204020204" pitchFamily="34" charset="-122"/>
                  <a:ea typeface="Microsoft YaHei" panose="020B0503020204020204" pitchFamily="34" charset="-122"/>
                </a:rPr>
                <a:t>的需求 </a:t>
              </a:r>
              <a:r>
                <a:rPr lang="en-US" altLang="zh-CN" sz="1600" dirty="0">
                  <a:latin typeface="Microsoft YaHei" panose="020B0503020204020204" pitchFamily="34" charset="-122"/>
                  <a:ea typeface="Microsoft YaHei" panose="020B0503020204020204" pitchFamily="34" charset="-122"/>
                </a:rPr>
                <a:t>2 </a:t>
              </a:r>
              <a:r>
                <a:rPr lang="zh-CN" altLang="en-US" sz="1600" dirty="0">
                  <a:latin typeface="Microsoft YaHei" panose="020B0503020204020204" pitchFamily="34" charset="-122"/>
                  <a:ea typeface="Microsoft YaHei" panose="020B0503020204020204" pitchFamily="34" charset="-122"/>
                </a:rPr>
                <a:t>周内交付完成，</a:t>
              </a:r>
              <a:r>
                <a:rPr lang="en-US" altLang="zh-CN" sz="1600" dirty="0">
                  <a:latin typeface="Microsoft YaHei" panose="020B0503020204020204" pitchFamily="34" charset="-122"/>
                  <a:ea typeface="Microsoft YaHei" panose="020B0503020204020204" pitchFamily="34" charset="-122"/>
                </a:rPr>
                <a:t>1 </a:t>
              </a:r>
              <a:r>
                <a:rPr lang="zh-CN" altLang="en-US" sz="1600" dirty="0">
                  <a:latin typeface="Microsoft YaHei" panose="020B0503020204020204" pitchFamily="34" charset="-122"/>
                  <a:ea typeface="Microsoft YaHei" panose="020B0503020204020204" pitchFamily="34" charset="-122"/>
                </a:rPr>
                <a:t>周内开发完成；创建变更后 </a:t>
              </a:r>
              <a:r>
                <a:rPr lang="en-US" altLang="zh-CN" sz="1600" dirty="0">
                  <a:latin typeface="Microsoft YaHei" panose="020B0503020204020204" pitchFamily="34" charset="-122"/>
                  <a:ea typeface="Microsoft YaHei" panose="020B0503020204020204" pitchFamily="34" charset="-122"/>
                </a:rPr>
                <a:t>1 </a:t>
              </a:r>
              <a:r>
                <a:rPr lang="zh-CN" altLang="en-US" sz="1600" dirty="0">
                  <a:latin typeface="Microsoft YaHei" panose="020B0503020204020204" pitchFamily="34" charset="-122"/>
                  <a:ea typeface="Microsoft YaHei" panose="020B0503020204020204" pitchFamily="34" charset="-122"/>
                </a:rPr>
                <a:t>小时完成发布</a:t>
              </a:r>
              <a:endParaRPr lang="en-US" altLang="zh-CN" sz="1600" dirty="0">
                <a:latin typeface="Microsoft YaHei" panose="020B0503020204020204" pitchFamily="34" charset="-122"/>
                <a:ea typeface="Microsoft YaHei" panose="020B0503020204020204" pitchFamily="34" charset="-122"/>
              </a:endParaRPr>
            </a:p>
            <a:p>
              <a:pPr marL="325784" indent="-325784">
                <a:lnSpc>
                  <a:spcPct val="150000"/>
                </a:lnSpc>
                <a:buFont typeface="Arial" panose="020B0604020202020204" pitchFamily="34" charset="0"/>
                <a:buChar char="•"/>
              </a:pPr>
              <a:r>
                <a:rPr lang="en-US" altLang="zh-CN" sz="1600" dirty="0">
                  <a:latin typeface="Microsoft YaHei" panose="020B0503020204020204" pitchFamily="34" charset="-122"/>
                  <a:ea typeface="Microsoft YaHei" panose="020B0503020204020204" pitchFamily="34" charset="-122"/>
                </a:rPr>
                <a:t>Feed</a:t>
              </a:r>
              <a:r>
                <a:rPr lang="zh-CN" altLang="en-US" sz="1600" dirty="0">
                  <a:latin typeface="Microsoft YaHei" panose="020B0503020204020204" pitchFamily="34" charset="-122"/>
                  <a:ea typeface="Microsoft YaHei" panose="020B0503020204020204" pitchFamily="34" charset="-122"/>
                </a:rPr>
                <a:t>：</a:t>
              </a:r>
              <a:r>
                <a:rPr lang="en-US" altLang="zh-CN" sz="1600" dirty="0">
                  <a:latin typeface="Microsoft YaHei" panose="020B0503020204020204" pitchFamily="34" charset="-122"/>
                  <a:ea typeface="Microsoft YaHei" panose="020B0503020204020204" pitchFamily="34" charset="-122"/>
                </a:rPr>
                <a:t>50%+</a:t>
              </a:r>
              <a:r>
                <a:rPr lang="zh-CN" altLang="en-US" sz="1600" dirty="0">
                  <a:latin typeface="Microsoft YaHei" panose="020B0503020204020204" pitchFamily="34" charset="-122"/>
                  <a:ea typeface="Microsoft YaHei" panose="020B0503020204020204" pitchFamily="34" charset="-122"/>
                </a:rPr>
                <a:t>的需求天级交付</a:t>
              </a:r>
              <a:r>
                <a:rPr lang="en-US" altLang="zh-CN" sz="1600" dirty="0">
                  <a:latin typeface="Microsoft YaHei" panose="020B0503020204020204" pitchFamily="34" charset="-122"/>
                  <a:ea typeface="Microsoft YaHei" panose="020B0503020204020204" pitchFamily="34" charset="-122"/>
                </a:rPr>
                <a:t>(</a:t>
              </a:r>
              <a:r>
                <a:rPr lang="zh-CN" altLang="en-US" sz="1600" dirty="0">
                  <a:latin typeface="Microsoft YaHei" panose="020B0503020204020204" pitchFamily="34" charset="-122"/>
                  <a:ea typeface="Microsoft YaHei" panose="020B0503020204020204" pitchFamily="34" charset="-122"/>
                </a:rPr>
                <a:t>开发</a:t>
              </a:r>
              <a:r>
                <a:rPr lang="en-US" altLang="zh-CN" sz="1600" dirty="0">
                  <a:latin typeface="Microsoft YaHei" panose="020B0503020204020204" pitchFamily="34" charset="-122"/>
                  <a:ea typeface="Microsoft YaHei" panose="020B0503020204020204" pitchFamily="34" charset="-122"/>
                </a:rPr>
                <a:t>-&gt;</a:t>
              </a:r>
              <a:r>
                <a:rPr lang="zh-CN" altLang="en-US" sz="1600" dirty="0">
                  <a:latin typeface="Microsoft YaHei" panose="020B0503020204020204" pitchFamily="34" charset="-122"/>
                  <a:ea typeface="Microsoft YaHei" panose="020B0503020204020204" pitchFamily="34" charset="-122"/>
                </a:rPr>
                <a:t>上线</a:t>
              </a:r>
              <a:r>
                <a:rPr lang="en-US" altLang="zh-CN" sz="1600" dirty="0">
                  <a:latin typeface="Microsoft YaHei" panose="020B0503020204020204" pitchFamily="34" charset="-122"/>
                  <a:ea typeface="Microsoft YaHei" panose="020B0503020204020204" pitchFamily="34" charset="-122"/>
                </a:rPr>
                <a:t>)</a:t>
              </a:r>
            </a:p>
          </p:txBody>
        </p:sp>
        <p:pic>
          <p:nvPicPr>
            <p:cNvPr id="20" name="图片 19">
              <a:extLst>
                <a:ext uri="{FF2B5EF4-FFF2-40B4-BE49-F238E27FC236}">
                  <a16:creationId xmlns:a16="http://schemas.microsoft.com/office/drawing/2014/main" id="{C81A244B-2AA3-70B3-A5D2-75FB0346138E}"/>
                </a:ext>
              </a:extLst>
            </p:cNvPr>
            <p:cNvPicPr>
              <a:picLocks noChangeAspect="1"/>
            </p:cNvPicPr>
            <p:nvPr/>
          </p:nvPicPr>
          <p:blipFill>
            <a:blip r:embed="rId3"/>
            <a:stretch>
              <a:fillRect/>
            </a:stretch>
          </p:blipFill>
          <p:spPr>
            <a:xfrm>
              <a:off x="8951318" y="4768525"/>
              <a:ext cx="2706856" cy="1710652"/>
            </a:xfrm>
            <a:prstGeom prst="rect">
              <a:avLst/>
            </a:prstGeom>
          </p:spPr>
        </p:pic>
        <p:pic>
          <p:nvPicPr>
            <p:cNvPr id="21" name="图片 20">
              <a:extLst>
                <a:ext uri="{FF2B5EF4-FFF2-40B4-BE49-F238E27FC236}">
                  <a16:creationId xmlns:a16="http://schemas.microsoft.com/office/drawing/2014/main" id="{4661E07B-77F5-292F-1ABC-F1921627C6D0}"/>
                </a:ext>
              </a:extLst>
            </p:cNvPr>
            <p:cNvPicPr>
              <a:picLocks noChangeAspect="1"/>
            </p:cNvPicPr>
            <p:nvPr/>
          </p:nvPicPr>
          <p:blipFill>
            <a:blip r:embed="rId4"/>
            <a:stretch>
              <a:fillRect/>
            </a:stretch>
          </p:blipFill>
          <p:spPr>
            <a:xfrm>
              <a:off x="6069497" y="4768525"/>
              <a:ext cx="2776319" cy="1720267"/>
            </a:xfrm>
            <a:prstGeom prst="rect">
              <a:avLst/>
            </a:prstGeom>
          </p:spPr>
        </p:pic>
        <p:sp>
          <p:nvSpPr>
            <p:cNvPr id="22" name="矩形 21">
              <a:extLst>
                <a:ext uri="{FF2B5EF4-FFF2-40B4-BE49-F238E27FC236}">
                  <a16:creationId xmlns:a16="http://schemas.microsoft.com/office/drawing/2014/main" id="{DAC8D694-6CE5-DF5A-9F3B-2631B83910D2}"/>
                </a:ext>
              </a:extLst>
            </p:cNvPr>
            <p:cNvSpPr/>
            <p:nvPr/>
          </p:nvSpPr>
          <p:spPr>
            <a:xfrm>
              <a:off x="6033269" y="3420428"/>
              <a:ext cx="5663706" cy="3193567"/>
            </a:xfrm>
            <a:prstGeom prst="rect">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23" name="组合 22">
            <a:extLst>
              <a:ext uri="{FF2B5EF4-FFF2-40B4-BE49-F238E27FC236}">
                <a16:creationId xmlns:a16="http://schemas.microsoft.com/office/drawing/2014/main" id="{AC94F6C4-0C70-2815-08B0-15BBE4CA3004}"/>
              </a:ext>
            </a:extLst>
          </p:cNvPr>
          <p:cNvGrpSpPr/>
          <p:nvPr/>
        </p:nvGrpSpPr>
        <p:grpSpPr>
          <a:xfrm>
            <a:off x="515943" y="1060729"/>
            <a:ext cx="11230743" cy="2141525"/>
            <a:chOff x="515943" y="1060729"/>
            <a:chExt cx="11230743" cy="2141525"/>
          </a:xfrm>
        </p:grpSpPr>
        <p:sp>
          <p:nvSpPr>
            <p:cNvPr id="24" name="矩形 23">
              <a:extLst>
                <a:ext uri="{FF2B5EF4-FFF2-40B4-BE49-F238E27FC236}">
                  <a16:creationId xmlns:a16="http://schemas.microsoft.com/office/drawing/2014/main" id="{99C1777A-FFF6-45BC-317B-0FD6673F8E57}"/>
                </a:ext>
              </a:extLst>
            </p:cNvPr>
            <p:cNvSpPr/>
            <p:nvPr/>
          </p:nvSpPr>
          <p:spPr>
            <a:xfrm>
              <a:off x="546315" y="1060729"/>
              <a:ext cx="10973908" cy="874407"/>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工程</a:t>
              </a:r>
              <a:r>
                <a:rPr lang="zh-CN" altLang="en-US" b="1" dirty="0">
                  <a:solidFill>
                    <a:srgbClr val="0070C0"/>
                  </a:solidFill>
                  <a:latin typeface="Microsoft YaHei" panose="020B0503020204020204" pitchFamily="34" charset="-122"/>
                  <a:ea typeface="Microsoft YaHei" panose="020B0503020204020204" pitchFamily="34" charset="-122"/>
                </a:rPr>
                <a:t>效</a:t>
              </a:r>
              <a:r>
                <a:rPr lang="zh-CN" altLang="en-US" b="1" dirty="0">
                  <a:solidFill>
                    <a:srgbClr val="FF0000"/>
                  </a:solidFill>
                  <a:latin typeface="Microsoft YaHei" panose="020B0503020204020204" pitchFamily="34" charset="-122"/>
                  <a:ea typeface="Microsoft YaHei" panose="020B0503020204020204" pitchFamily="34" charset="-122"/>
                </a:rPr>
                <a:t>能</a:t>
              </a:r>
              <a:r>
                <a:rPr lang="zh-CN" altLang="en-US" b="1" dirty="0">
                  <a:latin typeface="Microsoft YaHei" panose="020B0503020204020204" pitchFamily="34" charset="-122"/>
                  <a:ea typeface="Microsoft YaHei" panose="020B0503020204020204" pitchFamily="34" charset="-122"/>
                </a:rPr>
                <a:t> </a:t>
              </a:r>
              <a:r>
                <a:rPr lang="en-US" altLang="zh-CN" b="1" dirty="0">
                  <a:latin typeface="Microsoft YaHei" panose="020B0503020204020204" pitchFamily="34" charset="-122"/>
                  <a:ea typeface="Microsoft YaHei" panose="020B0503020204020204" pitchFamily="34" charset="-122"/>
                </a:rPr>
                <a:t>=</a:t>
              </a:r>
              <a:r>
                <a:rPr lang="zh-CN" altLang="en-US" b="1" dirty="0">
                  <a:latin typeface="Microsoft YaHei" panose="020B0503020204020204" pitchFamily="34" charset="-122"/>
                  <a:ea typeface="Microsoft YaHei" panose="020B0503020204020204" pitchFamily="34" charset="-122"/>
                </a:rPr>
                <a:t> 干更有价值的事 </a:t>
              </a:r>
              <a:r>
                <a:rPr lang="en-US" altLang="zh-CN" b="1" dirty="0">
                  <a:latin typeface="Microsoft YaHei" panose="020B0503020204020204" pitchFamily="34" charset="-122"/>
                  <a:ea typeface="Microsoft YaHei" panose="020B0503020204020204" pitchFamily="34" charset="-122"/>
                </a:rPr>
                <a:t>+ </a:t>
              </a:r>
              <a:r>
                <a:rPr lang="zh-CN" altLang="en-US" b="1" dirty="0">
                  <a:latin typeface="Microsoft YaHei" panose="020B0503020204020204" pitchFamily="34" charset="-122"/>
                  <a:ea typeface="Microsoft YaHei" panose="020B0503020204020204" pitchFamily="34" charset="-122"/>
                </a:rPr>
                <a:t>干得更快更好更省</a:t>
              </a:r>
              <a:endParaRPr lang="en-US" altLang="zh-CN" b="1" dirty="0">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工程效能是技术企业的核心竞争力，是公司重要的组织能力</a:t>
              </a:r>
              <a:endParaRPr lang="en-US" altLang="zh-CN" b="1" dirty="0">
                <a:latin typeface="Microsoft YaHei" panose="020B0503020204020204" pitchFamily="34" charset="-122"/>
                <a:ea typeface="Microsoft YaHei" panose="020B0503020204020204" pitchFamily="34" charset="-122"/>
              </a:endParaRPr>
            </a:p>
          </p:txBody>
        </p:sp>
        <p:grpSp>
          <p:nvGrpSpPr>
            <p:cNvPr id="25" name="组合 24">
              <a:extLst>
                <a:ext uri="{FF2B5EF4-FFF2-40B4-BE49-F238E27FC236}">
                  <a16:creationId xmlns:a16="http://schemas.microsoft.com/office/drawing/2014/main" id="{87BC0AA1-A4F2-938B-EDEC-DC53EBE47398}"/>
                </a:ext>
              </a:extLst>
            </p:cNvPr>
            <p:cNvGrpSpPr/>
            <p:nvPr/>
          </p:nvGrpSpPr>
          <p:grpSpPr>
            <a:xfrm>
              <a:off x="587962" y="2124148"/>
              <a:ext cx="11158724" cy="1078106"/>
              <a:chOff x="299682" y="2413834"/>
              <a:chExt cx="11158724" cy="1078106"/>
            </a:xfrm>
          </p:grpSpPr>
          <p:grpSp>
            <p:nvGrpSpPr>
              <p:cNvPr id="27" name="组合 26">
                <a:extLst>
                  <a:ext uri="{FF2B5EF4-FFF2-40B4-BE49-F238E27FC236}">
                    <a16:creationId xmlns:a16="http://schemas.microsoft.com/office/drawing/2014/main" id="{7C319104-C9A2-93BD-4510-B9B3B1389F82}"/>
                  </a:ext>
                </a:extLst>
              </p:cNvPr>
              <p:cNvGrpSpPr/>
              <p:nvPr/>
            </p:nvGrpSpPr>
            <p:grpSpPr>
              <a:xfrm>
                <a:off x="1684872" y="2617833"/>
                <a:ext cx="8231667" cy="606557"/>
                <a:chOff x="223904" y="2630625"/>
                <a:chExt cx="5823700" cy="606557"/>
              </a:xfrm>
            </p:grpSpPr>
            <p:sp>
              <p:nvSpPr>
                <p:cNvPr id="34" name="右箭头 33">
                  <a:extLst>
                    <a:ext uri="{FF2B5EF4-FFF2-40B4-BE49-F238E27FC236}">
                      <a16:creationId xmlns:a16="http://schemas.microsoft.com/office/drawing/2014/main" id="{4D96FFD3-D717-E4A1-5479-052AE0139B3E}"/>
                    </a:ext>
                  </a:extLst>
                </p:cNvPr>
                <p:cNvSpPr/>
                <p:nvPr/>
              </p:nvSpPr>
              <p:spPr>
                <a:xfrm>
                  <a:off x="418864" y="2839729"/>
                  <a:ext cx="5425283" cy="74543"/>
                </a:xfrm>
                <a:prstGeom prst="rightArrow">
                  <a:avLst/>
                </a:prstGeom>
                <a:solidFill>
                  <a:srgbClr val="2E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latin typeface="Microsoft YaHei" panose="020B0503020204020204" pitchFamily="34" charset="-122"/>
                    <a:ea typeface="Microsoft YaHei" panose="020B0503020204020204" pitchFamily="34" charset="-122"/>
                  </a:endParaRPr>
                </a:p>
              </p:txBody>
            </p:sp>
            <p:sp>
              <p:nvSpPr>
                <p:cNvPr id="35" name="椭圆 34">
                  <a:extLst>
                    <a:ext uri="{FF2B5EF4-FFF2-40B4-BE49-F238E27FC236}">
                      <a16:creationId xmlns:a16="http://schemas.microsoft.com/office/drawing/2014/main" id="{F38CEEB7-897A-71B2-6964-FF724268A03C}"/>
                    </a:ext>
                  </a:extLst>
                </p:cNvPr>
                <p:cNvSpPr/>
                <p:nvPr/>
              </p:nvSpPr>
              <p:spPr>
                <a:xfrm>
                  <a:off x="2576269" y="2806501"/>
                  <a:ext cx="107943" cy="107943"/>
                </a:xfrm>
                <a:prstGeom prst="ellipse">
                  <a:avLst/>
                </a:prstGeom>
                <a:solidFill>
                  <a:srgbClr val="EC714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icrosoft YaHei" panose="020B0503020204020204" pitchFamily="34" charset="-122"/>
                    <a:ea typeface="Microsoft YaHei" panose="020B0503020204020204" pitchFamily="34" charset="-122"/>
                  </a:endParaRPr>
                </a:p>
              </p:txBody>
            </p:sp>
            <p:sp>
              <p:nvSpPr>
                <p:cNvPr id="36" name="文本框 35">
                  <a:extLst>
                    <a:ext uri="{FF2B5EF4-FFF2-40B4-BE49-F238E27FC236}">
                      <a16:creationId xmlns:a16="http://schemas.microsoft.com/office/drawing/2014/main" id="{0BE1F6B7-80E3-057A-BDA4-F53F23A17106}"/>
                    </a:ext>
                  </a:extLst>
                </p:cNvPr>
                <p:cNvSpPr txBox="1"/>
                <p:nvPr/>
              </p:nvSpPr>
              <p:spPr>
                <a:xfrm>
                  <a:off x="261376" y="2915235"/>
                  <a:ext cx="638716"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新建需求</a:t>
                  </a:r>
                </a:p>
              </p:txBody>
            </p:sp>
            <p:sp>
              <p:nvSpPr>
                <p:cNvPr id="37" name="文本框 36">
                  <a:extLst>
                    <a:ext uri="{FF2B5EF4-FFF2-40B4-BE49-F238E27FC236}">
                      <a16:creationId xmlns:a16="http://schemas.microsoft.com/office/drawing/2014/main" id="{B2CD5B14-CDFA-922D-6E41-FBAAD94B302D}"/>
                    </a:ext>
                  </a:extLst>
                </p:cNvPr>
                <p:cNvSpPr txBox="1"/>
                <p:nvPr/>
              </p:nvSpPr>
              <p:spPr>
                <a:xfrm>
                  <a:off x="868234" y="2909840"/>
                  <a:ext cx="638716"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响应需求</a:t>
                  </a:r>
                </a:p>
              </p:txBody>
            </p:sp>
            <p:sp>
              <p:nvSpPr>
                <p:cNvPr id="38" name="文本框 37">
                  <a:extLst>
                    <a:ext uri="{FF2B5EF4-FFF2-40B4-BE49-F238E27FC236}">
                      <a16:creationId xmlns:a16="http://schemas.microsoft.com/office/drawing/2014/main" id="{38BDA0E2-4FD3-929B-B6C4-A018B41B83FB}"/>
                    </a:ext>
                  </a:extLst>
                </p:cNvPr>
                <p:cNvSpPr txBox="1"/>
                <p:nvPr/>
              </p:nvSpPr>
              <p:spPr>
                <a:xfrm>
                  <a:off x="2970965" y="2917527"/>
                  <a:ext cx="638716"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启动设计</a:t>
                  </a:r>
                </a:p>
              </p:txBody>
            </p:sp>
            <p:sp>
              <p:nvSpPr>
                <p:cNvPr id="39" name="文本框 38">
                  <a:extLst>
                    <a:ext uri="{FF2B5EF4-FFF2-40B4-BE49-F238E27FC236}">
                      <a16:creationId xmlns:a16="http://schemas.microsoft.com/office/drawing/2014/main" id="{BAD73A42-9129-D47D-00B9-B4674AC1F325}"/>
                    </a:ext>
                  </a:extLst>
                </p:cNvPr>
                <p:cNvSpPr txBox="1"/>
                <p:nvPr/>
              </p:nvSpPr>
              <p:spPr>
                <a:xfrm>
                  <a:off x="3684686" y="2917527"/>
                  <a:ext cx="638716"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进入开发</a:t>
                  </a:r>
                </a:p>
              </p:txBody>
            </p:sp>
            <p:sp>
              <p:nvSpPr>
                <p:cNvPr id="40" name="文本框 39">
                  <a:extLst>
                    <a:ext uri="{FF2B5EF4-FFF2-40B4-BE49-F238E27FC236}">
                      <a16:creationId xmlns:a16="http://schemas.microsoft.com/office/drawing/2014/main" id="{F36FA0F7-8AB0-9C87-3374-4D2E8578EC02}"/>
                    </a:ext>
                  </a:extLst>
                </p:cNvPr>
                <p:cNvSpPr txBox="1"/>
                <p:nvPr/>
              </p:nvSpPr>
              <p:spPr>
                <a:xfrm>
                  <a:off x="4550256" y="2917527"/>
                  <a:ext cx="384682"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提测</a:t>
                  </a:r>
                </a:p>
              </p:txBody>
            </p:sp>
            <p:sp>
              <p:nvSpPr>
                <p:cNvPr id="41" name="文本框 40">
                  <a:extLst>
                    <a:ext uri="{FF2B5EF4-FFF2-40B4-BE49-F238E27FC236}">
                      <a16:creationId xmlns:a16="http://schemas.microsoft.com/office/drawing/2014/main" id="{7984B0F9-F423-2BEF-A0DE-3F4A2CFADCD5}"/>
                    </a:ext>
                  </a:extLst>
                </p:cNvPr>
                <p:cNvSpPr txBox="1"/>
                <p:nvPr/>
              </p:nvSpPr>
              <p:spPr>
                <a:xfrm>
                  <a:off x="5247035" y="2917527"/>
                  <a:ext cx="384682"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上线</a:t>
                  </a:r>
                </a:p>
              </p:txBody>
            </p:sp>
            <p:sp>
              <p:nvSpPr>
                <p:cNvPr id="42" name="椭圆 41">
                  <a:extLst>
                    <a:ext uri="{FF2B5EF4-FFF2-40B4-BE49-F238E27FC236}">
                      <a16:creationId xmlns:a16="http://schemas.microsoft.com/office/drawing/2014/main" id="{2F836CD2-6133-6328-A1A7-4B19F3F3A127}"/>
                    </a:ext>
                  </a:extLst>
                </p:cNvPr>
                <p:cNvSpPr/>
                <p:nvPr/>
              </p:nvSpPr>
              <p:spPr>
                <a:xfrm>
                  <a:off x="1154439" y="2806501"/>
                  <a:ext cx="107943" cy="107943"/>
                </a:xfrm>
                <a:prstGeom prst="ellipse">
                  <a:avLst/>
                </a:prstGeom>
                <a:solidFill>
                  <a:srgbClr val="EC714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icrosoft YaHei" panose="020B0503020204020204" pitchFamily="34" charset="-122"/>
                    <a:ea typeface="Microsoft YaHei" panose="020B0503020204020204" pitchFamily="34" charset="-122"/>
                  </a:endParaRPr>
                </a:p>
              </p:txBody>
            </p:sp>
            <p:sp>
              <p:nvSpPr>
                <p:cNvPr id="43" name="椭圆 42">
                  <a:extLst>
                    <a:ext uri="{FF2B5EF4-FFF2-40B4-BE49-F238E27FC236}">
                      <a16:creationId xmlns:a16="http://schemas.microsoft.com/office/drawing/2014/main" id="{B387CDE4-DDB7-7613-A789-92A7C4BC8CB9}"/>
                    </a:ext>
                  </a:extLst>
                </p:cNvPr>
                <p:cNvSpPr/>
                <p:nvPr/>
              </p:nvSpPr>
              <p:spPr>
                <a:xfrm>
                  <a:off x="1865354" y="2806501"/>
                  <a:ext cx="107943" cy="107943"/>
                </a:xfrm>
                <a:prstGeom prst="ellipse">
                  <a:avLst/>
                </a:prstGeom>
                <a:solidFill>
                  <a:srgbClr val="EC714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icrosoft YaHei" panose="020B0503020204020204" pitchFamily="34" charset="-122"/>
                    <a:ea typeface="Microsoft YaHei" panose="020B0503020204020204" pitchFamily="34" charset="-122"/>
                  </a:endParaRPr>
                </a:p>
              </p:txBody>
            </p:sp>
            <p:sp>
              <p:nvSpPr>
                <p:cNvPr id="44" name="椭圆 43">
                  <a:extLst>
                    <a:ext uri="{FF2B5EF4-FFF2-40B4-BE49-F238E27FC236}">
                      <a16:creationId xmlns:a16="http://schemas.microsoft.com/office/drawing/2014/main" id="{762F8E53-2AD6-D494-EDF1-5D4E4416C7B0}"/>
                    </a:ext>
                  </a:extLst>
                </p:cNvPr>
                <p:cNvSpPr/>
                <p:nvPr/>
              </p:nvSpPr>
              <p:spPr>
                <a:xfrm>
                  <a:off x="3998101" y="2806501"/>
                  <a:ext cx="107943" cy="107943"/>
                </a:xfrm>
                <a:prstGeom prst="ellipse">
                  <a:avLst/>
                </a:prstGeom>
                <a:solidFill>
                  <a:srgbClr val="EC714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icrosoft YaHei" panose="020B0503020204020204" pitchFamily="34" charset="-122"/>
                    <a:ea typeface="Microsoft YaHei" panose="020B0503020204020204" pitchFamily="34" charset="-122"/>
                  </a:endParaRPr>
                </a:p>
              </p:txBody>
            </p:sp>
            <p:sp>
              <p:nvSpPr>
                <p:cNvPr id="45" name="椭圆 44">
                  <a:extLst>
                    <a:ext uri="{FF2B5EF4-FFF2-40B4-BE49-F238E27FC236}">
                      <a16:creationId xmlns:a16="http://schemas.microsoft.com/office/drawing/2014/main" id="{9AFD7ECD-EC2D-E5E2-136B-1DC0A8D8380E}"/>
                    </a:ext>
                  </a:extLst>
                </p:cNvPr>
                <p:cNvSpPr/>
                <p:nvPr/>
              </p:nvSpPr>
              <p:spPr>
                <a:xfrm>
                  <a:off x="4709016" y="2806501"/>
                  <a:ext cx="107943" cy="107943"/>
                </a:xfrm>
                <a:prstGeom prst="ellipse">
                  <a:avLst/>
                </a:prstGeom>
                <a:solidFill>
                  <a:srgbClr val="EC714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icrosoft YaHei" panose="020B0503020204020204" pitchFamily="34" charset="-122"/>
                    <a:ea typeface="Microsoft YaHei" panose="020B0503020204020204" pitchFamily="34" charset="-122"/>
                  </a:endParaRPr>
                </a:p>
              </p:txBody>
            </p:sp>
            <p:sp>
              <p:nvSpPr>
                <p:cNvPr id="46" name="椭圆 45">
                  <a:extLst>
                    <a:ext uri="{FF2B5EF4-FFF2-40B4-BE49-F238E27FC236}">
                      <a16:creationId xmlns:a16="http://schemas.microsoft.com/office/drawing/2014/main" id="{5BD0C864-1F07-60A5-BA55-F6B38A19ACC8}"/>
                    </a:ext>
                  </a:extLst>
                </p:cNvPr>
                <p:cNvSpPr/>
                <p:nvPr/>
              </p:nvSpPr>
              <p:spPr>
                <a:xfrm>
                  <a:off x="5419929" y="2806501"/>
                  <a:ext cx="107943" cy="107943"/>
                </a:xfrm>
                <a:prstGeom prst="ellipse">
                  <a:avLst/>
                </a:prstGeom>
                <a:solidFill>
                  <a:srgbClr val="EC714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icrosoft YaHei" panose="020B0503020204020204" pitchFamily="34" charset="-122"/>
                    <a:ea typeface="Microsoft YaHei" panose="020B0503020204020204" pitchFamily="34" charset="-122"/>
                  </a:endParaRPr>
                </a:p>
              </p:txBody>
            </p:sp>
            <p:sp>
              <p:nvSpPr>
                <p:cNvPr id="47" name="文本框 46">
                  <a:extLst>
                    <a:ext uri="{FF2B5EF4-FFF2-40B4-BE49-F238E27FC236}">
                      <a16:creationId xmlns:a16="http://schemas.microsoft.com/office/drawing/2014/main" id="{E66A65D7-E84C-73C8-DE27-F28B153B9BEA}"/>
                    </a:ext>
                  </a:extLst>
                </p:cNvPr>
                <p:cNvSpPr txBox="1"/>
                <p:nvPr/>
              </p:nvSpPr>
              <p:spPr>
                <a:xfrm>
                  <a:off x="2248071" y="2917527"/>
                  <a:ext cx="638716"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迭代开始</a:t>
                  </a:r>
                </a:p>
              </p:txBody>
            </p:sp>
            <p:sp>
              <p:nvSpPr>
                <p:cNvPr id="48" name="椭圆 47">
                  <a:extLst>
                    <a:ext uri="{FF2B5EF4-FFF2-40B4-BE49-F238E27FC236}">
                      <a16:creationId xmlns:a16="http://schemas.microsoft.com/office/drawing/2014/main" id="{871305F6-32AE-8DDA-2EC9-6E83D8A2308D}"/>
                    </a:ext>
                  </a:extLst>
                </p:cNvPr>
                <p:cNvSpPr/>
                <p:nvPr/>
              </p:nvSpPr>
              <p:spPr>
                <a:xfrm>
                  <a:off x="3287185" y="2806501"/>
                  <a:ext cx="107943" cy="107943"/>
                </a:xfrm>
                <a:prstGeom prst="ellipse">
                  <a:avLst/>
                </a:prstGeom>
                <a:solidFill>
                  <a:srgbClr val="EC714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icrosoft YaHei" panose="020B0503020204020204" pitchFamily="34" charset="-122"/>
                    <a:ea typeface="Microsoft YaHei" panose="020B0503020204020204" pitchFamily="34" charset="-122"/>
                  </a:endParaRPr>
                </a:p>
              </p:txBody>
            </p:sp>
            <p:sp>
              <p:nvSpPr>
                <p:cNvPr id="49" name="文本框 48">
                  <a:extLst>
                    <a:ext uri="{FF2B5EF4-FFF2-40B4-BE49-F238E27FC236}">
                      <a16:creationId xmlns:a16="http://schemas.microsoft.com/office/drawing/2014/main" id="{507C3C5A-724A-DAC1-E208-0866D042A0BC}"/>
                    </a:ext>
                  </a:extLst>
                </p:cNvPr>
                <p:cNvSpPr txBox="1"/>
                <p:nvPr/>
              </p:nvSpPr>
              <p:spPr>
                <a:xfrm>
                  <a:off x="523180" y="2630625"/>
                  <a:ext cx="638716" cy="307777"/>
                </a:xfrm>
                <a:prstGeom prst="rect">
                  <a:avLst/>
                </a:prstGeom>
                <a:noFill/>
              </p:spPr>
              <p:txBody>
                <a:bodyPr wrap="none" rtlCol="0" anchor="t">
                  <a:spAutoFit/>
                </a:bodyPr>
                <a:lstStyle/>
                <a:p>
                  <a:r>
                    <a:rPr lang="zh-CN" altLang="en-US" sz="1400" dirty="0">
                      <a:latin typeface="Microsoft YaHei" panose="020B0503020204020204" pitchFamily="34" charset="-122"/>
                      <a:ea typeface="Microsoft YaHei" panose="020B0503020204020204" pitchFamily="34" charset="-122"/>
                    </a:rPr>
                    <a:t>需求响应</a:t>
                  </a:r>
                </a:p>
              </p:txBody>
            </p:sp>
            <p:sp>
              <p:nvSpPr>
                <p:cNvPr id="50" name="文本框 49">
                  <a:extLst>
                    <a:ext uri="{FF2B5EF4-FFF2-40B4-BE49-F238E27FC236}">
                      <a16:creationId xmlns:a16="http://schemas.microsoft.com/office/drawing/2014/main" id="{27697BC3-D926-7F2C-6B8D-1C5CEA2E4EC6}"/>
                    </a:ext>
                  </a:extLst>
                </p:cNvPr>
                <p:cNvSpPr txBox="1"/>
                <p:nvPr/>
              </p:nvSpPr>
              <p:spPr>
                <a:xfrm>
                  <a:off x="2034288" y="2630625"/>
                  <a:ext cx="384682" cy="307777"/>
                </a:xfrm>
                <a:prstGeom prst="rect">
                  <a:avLst/>
                </a:prstGeom>
                <a:noFill/>
              </p:spPr>
              <p:txBody>
                <a:bodyPr wrap="none" rtlCol="0" anchor="t">
                  <a:spAutoFit/>
                </a:bodyPr>
                <a:lstStyle/>
                <a:p>
                  <a:r>
                    <a:rPr lang="zh-CN" altLang="en-US" sz="1400" dirty="0">
                      <a:latin typeface="Microsoft YaHei" panose="020B0503020204020204" pitchFamily="34" charset="-122"/>
                      <a:ea typeface="Microsoft YaHei" panose="020B0503020204020204" pitchFamily="34" charset="-122"/>
                    </a:rPr>
                    <a:t>等待</a:t>
                  </a:r>
                </a:p>
              </p:txBody>
            </p:sp>
            <p:sp>
              <p:nvSpPr>
                <p:cNvPr id="51" name="文本框 50">
                  <a:extLst>
                    <a:ext uri="{FF2B5EF4-FFF2-40B4-BE49-F238E27FC236}">
                      <a16:creationId xmlns:a16="http://schemas.microsoft.com/office/drawing/2014/main" id="{186B477E-DDCD-3BA3-58BF-B7BFAD72B4C0}"/>
                    </a:ext>
                  </a:extLst>
                </p:cNvPr>
                <p:cNvSpPr txBox="1"/>
                <p:nvPr/>
              </p:nvSpPr>
              <p:spPr>
                <a:xfrm>
                  <a:off x="2679866" y="2630625"/>
                  <a:ext cx="638716"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需求评审</a:t>
                  </a:r>
                </a:p>
              </p:txBody>
            </p:sp>
            <p:sp>
              <p:nvSpPr>
                <p:cNvPr id="52" name="文本框 51">
                  <a:extLst>
                    <a:ext uri="{FF2B5EF4-FFF2-40B4-BE49-F238E27FC236}">
                      <a16:creationId xmlns:a16="http://schemas.microsoft.com/office/drawing/2014/main" id="{D809789B-4320-1E73-36AF-111FDA047244}"/>
                    </a:ext>
                  </a:extLst>
                </p:cNvPr>
                <p:cNvSpPr txBox="1"/>
                <p:nvPr/>
              </p:nvSpPr>
              <p:spPr>
                <a:xfrm>
                  <a:off x="3506399" y="2630625"/>
                  <a:ext cx="384682"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设计</a:t>
                  </a:r>
                </a:p>
              </p:txBody>
            </p:sp>
            <p:sp>
              <p:nvSpPr>
                <p:cNvPr id="53" name="文本框 52">
                  <a:extLst>
                    <a:ext uri="{FF2B5EF4-FFF2-40B4-BE49-F238E27FC236}">
                      <a16:creationId xmlns:a16="http://schemas.microsoft.com/office/drawing/2014/main" id="{D0292CC6-94D2-7C03-76F0-70B8D459D088}"/>
                    </a:ext>
                  </a:extLst>
                </p:cNvPr>
                <p:cNvSpPr txBox="1"/>
                <p:nvPr/>
              </p:nvSpPr>
              <p:spPr>
                <a:xfrm>
                  <a:off x="4202465" y="2630625"/>
                  <a:ext cx="384682"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开发</a:t>
                  </a:r>
                </a:p>
              </p:txBody>
            </p:sp>
            <p:sp>
              <p:nvSpPr>
                <p:cNvPr id="54" name="文本框 53">
                  <a:extLst>
                    <a:ext uri="{FF2B5EF4-FFF2-40B4-BE49-F238E27FC236}">
                      <a16:creationId xmlns:a16="http://schemas.microsoft.com/office/drawing/2014/main" id="{6E81A20F-1381-2EE7-6B10-6E19083D90BC}"/>
                    </a:ext>
                  </a:extLst>
                </p:cNvPr>
                <p:cNvSpPr txBox="1"/>
                <p:nvPr/>
              </p:nvSpPr>
              <p:spPr>
                <a:xfrm>
                  <a:off x="4893649" y="2630625"/>
                  <a:ext cx="384682"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测试</a:t>
                  </a:r>
                </a:p>
              </p:txBody>
            </p:sp>
            <p:sp>
              <p:nvSpPr>
                <p:cNvPr id="55" name="文本框 54">
                  <a:extLst>
                    <a:ext uri="{FF2B5EF4-FFF2-40B4-BE49-F238E27FC236}">
                      <a16:creationId xmlns:a16="http://schemas.microsoft.com/office/drawing/2014/main" id="{FC13A4BB-A12F-A06A-847A-9F6DAE838C87}"/>
                    </a:ext>
                  </a:extLst>
                </p:cNvPr>
                <p:cNvSpPr txBox="1"/>
                <p:nvPr/>
              </p:nvSpPr>
              <p:spPr>
                <a:xfrm>
                  <a:off x="5528369" y="2630625"/>
                  <a:ext cx="441146" cy="307777"/>
                </a:xfrm>
                <a:prstGeom prst="rect">
                  <a:avLst/>
                </a:prstGeom>
                <a:noFill/>
              </p:spPr>
              <p:txBody>
                <a:bodyPr wrap="square" rtlCol="0">
                  <a:spAutoFit/>
                </a:bodyPr>
                <a:lstStyle/>
                <a:p>
                  <a:r>
                    <a:rPr lang="zh-CN" altLang="en-US" sz="1400" dirty="0">
                      <a:latin typeface="Microsoft YaHei" panose="020B0503020204020204" pitchFamily="34" charset="-122"/>
                      <a:ea typeface="Microsoft YaHei" panose="020B0503020204020204" pitchFamily="34" charset="-122"/>
                    </a:rPr>
                    <a:t>运维</a:t>
                  </a:r>
                </a:p>
              </p:txBody>
            </p:sp>
            <p:sp>
              <p:nvSpPr>
                <p:cNvPr id="56" name="椭圆 66">
                  <a:extLst>
                    <a:ext uri="{FF2B5EF4-FFF2-40B4-BE49-F238E27FC236}">
                      <a16:creationId xmlns:a16="http://schemas.microsoft.com/office/drawing/2014/main" id="{1364EDD3-6F26-16AC-EF70-50DE2DA27874}"/>
                    </a:ext>
                  </a:extLst>
                </p:cNvPr>
                <p:cNvSpPr/>
                <p:nvPr/>
              </p:nvSpPr>
              <p:spPr>
                <a:xfrm>
                  <a:off x="418864" y="2820565"/>
                  <a:ext cx="107943" cy="107943"/>
                </a:xfrm>
                <a:prstGeom prst="ellipse">
                  <a:avLst/>
                </a:prstGeom>
                <a:solidFill>
                  <a:srgbClr val="EC714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icrosoft YaHei" panose="020B0503020204020204" pitchFamily="34" charset="-122"/>
                    <a:ea typeface="Microsoft YaHei" panose="020B0503020204020204" pitchFamily="34" charset="-122"/>
                  </a:endParaRPr>
                </a:p>
              </p:txBody>
            </p:sp>
            <p:sp>
              <p:nvSpPr>
                <p:cNvPr id="57" name="文本框 60">
                  <a:extLst>
                    <a:ext uri="{FF2B5EF4-FFF2-40B4-BE49-F238E27FC236}">
                      <a16:creationId xmlns:a16="http://schemas.microsoft.com/office/drawing/2014/main" id="{8AA47477-2E82-AAC7-134C-31FE5D7614C3}"/>
                    </a:ext>
                  </a:extLst>
                </p:cNvPr>
                <p:cNvSpPr txBox="1"/>
                <p:nvPr/>
              </p:nvSpPr>
              <p:spPr>
                <a:xfrm>
                  <a:off x="1558289" y="2929405"/>
                  <a:ext cx="638716"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确定排期</a:t>
                  </a:r>
                </a:p>
              </p:txBody>
            </p:sp>
            <p:sp>
              <p:nvSpPr>
                <p:cNvPr id="65" name="文本框 60">
                  <a:extLst>
                    <a:ext uri="{FF2B5EF4-FFF2-40B4-BE49-F238E27FC236}">
                      <a16:creationId xmlns:a16="http://schemas.microsoft.com/office/drawing/2014/main" id="{4A324CC6-4F2A-5199-98A3-7BA1E0953636}"/>
                    </a:ext>
                  </a:extLst>
                </p:cNvPr>
                <p:cNvSpPr txBox="1"/>
                <p:nvPr/>
              </p:nvSpPr>
              <p:spPr>
                <a:xfrm>
                  <a:off x="1254191" y="2630625"/>
                  <a:ext cx="638716" cy="307777"/>
                </a:xfrm>
                <a:prstGeom prst="rect">
                  <a:avLst/>
                </a:prstGeom>
                <a:noFill/>
              </p:spPr>
              <p:txBody>
                <a:bodyPr wrap="none" rtlCol="0">
                  <a:spAutoFit/>
                </a:bodyPr>
                <a:lstStyle/>
                <a:p>
                  <a:r>
                    <a:rPr lang="zh-CN" altLang="en-US" sz="1400" dirty="0">
                      <a:latin typeface="Microsoft YaHei" panose="020B0503020204020204" pitchFamily="34" charset="-122"/>
                      <a:ea typeface="Microsoft YaHei" panose="020B0503020204020204" pitchFamily="34" charset="-122"/>
                    </a:rPr>
                    <a:t>需求分析</a:t>
                  </a:r>
                </a:p>
              </p:txBody>
            </p:sp>
            <p:sp>
              <p:nvSpPr>
                <p:cNvPr id="66" name="矩形 65">
                  <a:extLst>
                    <a:ext uri="{FF2B5EF4-FFF2-40B4-BE49-F238E27FC236}">
                      <a16:creationId xmlns:a16="http://schemas.microsoft.com/office/drawing/2014/main" id="{51E61369-EB01-FBE7-A4E8-4222BF57869D}"/>
                    </a:ext>
                  </a:extLst>
                </p:cNvPr>
                <p:cNvSpPr/>
                <p:nvPr/>
              </p:nvSpPr>
              <p:spPr>
                <a:xfrm>
                  <a:off x="223904" y="2630625"/>
                  <a:ext cx="5823700" cy="598871"/>
                </a:xfrm>
                <a:prstGeom prst="rect">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Microsoft YaHei" panose="020B0503020204020204" pitchFamily="34" charset="-122"/>
                    <a:ea typeface="Microsoft YaHei" panose="020B0503020204020204" pitchFamily="34" charset="-122"/>
                  </a:endParaRPr>
                </a:p>
              </p:txBody>
            </p:sp>
          </p:grpSp>
          <p:sp>
            <p:nvSpPr>
              <p:cNvPr id="28" name="文本框 27">
                <a:extLst>
                  <a:ext uri="{FF2B5EF4-FFF2-40B4-BE49-F238E27FC236}">
                    <a16:creationId xmlns:a16="http://schemas.microsoft.com/office/drawing/2014/main" id="{D442B4B6-8917-0526-8768-B9BA6C7A93BB}"/>
                  </a:ext>
                </a:extLst>
              </p:cNvPr>
              <p:cNvSpPr txBox="1"/>
              <p:nvPr/>
            </p:nvSpPr>
            <p:spPr>
              <a:xfrm>
                <a:off x="10217704" y="3153386"/>
                <a:ext cx="1240702" cy="338554"/>
              </a:xfrm>
              <a:prstGeom prst="rect">
                <a:avLst/>
              </a:prstGeom>
              <a:noFill/>
            </p:spPr>
            <p:txBody>
              <a:bodyPr wrap="square" rtlCol="0">
                <a:spAutoFit/>
              </a:bodyPr>
              <a:lstStyle/>
              <a:p>
                <a:pPr algn="ctr"/>
                <a:r>
                  <a:rPr kumimoji="1" lang="zh-CN" altLang="en-US" sz="1600" dirty="0">
                    <a:latin typeface="Microsoft YaHei" panose="020B0503020204020204" pitchFamily="34" charset="-122"/>
                    <a:ea typeface="Microsoft YaHei" panose="020B0503020204020204" pitchFamily="34" charset="-122"/>
                  </a:rPr>
                  <a:t>业务产出</a:t>
                </a:r>
              </a:p>
            </p:txBody>
          </p:sp>
          <p:pic>
            <p:nvPicPr>
              <p:cNvPr id="29" name="图片 28">
                <a:extLst>
                  <a:ext uri="{FF2B5EF4-FFF2-40B4-BE49-F238E27FC236}">
                    <a16:creationId xmlns:a16="http://schemas.microsoft.com/office/drawing/2014/main" id="{5E2E54EE-CD68-CA53-BDBF-B41EF5DF413C}"/>
                  </a:ext>
                </a:extLst>
              </p:cNvPr>
              <p:cNvPicPr>
                <a:picLocks noChangeAspect="1"/>
              </p:cNvPicPr>
              <p:nvPr/>
            </p:nvPicPr>
            <p:blipFill>
              <a:blip r:embed="rId5"/>
              <a:stretch>
                <a:fillRect/>
              </a:stretch>
            </p:blipFill>
            <p:spPr>
              <a:xfrm>
                <a:off x="565933" y="2413834"/>
                <a:ext cx="658166" cy="587141"/>
              </a:xfrm>
              <a:prstGeom prst="rect">
                <a:avLst/>
              </a:prstGeom>
            </p:spPr>
          </p:pic>
          <p:pic>
            <p:nvPicPr>
              <p:cNvPr id="30" name="图片 29">
                <a:extLst>
                  <a:ext uri="{FF2B5EF4-FFF2-40B4-BE49-F238E27FC236}">
                    <a16:creationId xmlns:a16="http://schemas.microsoft.com/office/drawing/2014/main" id="{E0EEDBD0-0ABE-8768-6657-1F2F0614874A}"/>
                  </a:ext>
                </a:extLst>
              </p:cNvPr>
              <p:cNvPicPr>
                <a:picLocks noChangeAspect="1"/>
              </p:cNvPicPr>
              <p:nvPr/>
            </p:nvPicPr>
            <p:blipFill>
              <a:blip r:embed="rId6"/>
              <a:stretch>
                <a:fillRect/>
              </a:stretch>
            </p:blipFill>
            <p:spPr>
              <a:xfrm>
                <a:off x="10428795" y="2531464"/>
                <a:ext cx="575530" cy="469511"/>
              </a:xfrm>
              <a:prstGeom prst="rect">
                <a:avLst/>
              </a:prstGeom>
            </p:spPr>
          </p:pic>
          <p:sp>
            <p:nvSpPr>
              <p:cNvPr id="31" name="文本框 30">
                <a:extLst>
                  <a:ext uri="{FF2B5EF4-FFF2-40B4-BE49-F238E27FC236}">
                    <a16:creationId xmlns:a16="http://schemas.microsoft.com/office/drawing/2014/main" id="{F69F0667-CCCB-BDC2-5A5F-2B91EA0A7DB0}"/>
                  </a:ext>
                </a:extLst>
              </p:cNvPr>
              <p:cNvSpPr txBox="1"/>
              <p:nvPr/>
            </p:nvSpPr>
            <p:spPr>
              <a:xfrm>
                <a:off x="299682" y="3039723"/>
                <a:ext cx="1240702" cy="338554"/>
              </a:xfrm>
              <a:prstGeom prst="rect">
                <a:avLst/>
              </a:prstGeom>
              <a:noFill/>
            </p:spPr>
            <p:txBody>
              <a:bodyPr wrap="square" rtlCol="0">
                <a:spAutoFit/>
              </a:bodyPr>
              <a:lstStyle/>
              <a:p>
                <a:r>
                  <a:rPr kumimoji="1" lang="zh-CN" altLang="en-US" sz="1600" dirty="0">
                    <a:latin typeface="Microsoft YaHei" panose="020B0503020204020204" pitchFamily="34" charset="-122"/>
                    <a:ea typeface="Microsoft YaHei" panose="020B0503020204020204" pitchFamily="34" charset="-122"/>
                  </a:rPr>
                  <a:t>研发投入</a:t>
                </a:r>
              </a:p>
            </p:txBody>
          </p:sp>
          <p:sp>
            <p:nvSpPr>
              <p:cNvPr id="32" name="右箭头 31">
                <a:extLst>
                  <a:ext uri="{FF2B5EF4-FFF2-40B4-BE49-F238E27FC236}">
                    <a16:creationId xmlns:a16="http://schemas.microsoft.com/office/drawing/2014/main" id="{82A74BE0-0A5E-4983-DA7D-8CF08E521182}"/>
                  </a:ext>
                </a:extLst>
              </p:cNvPr>
              <p:cNvSpPr/>
              <p:nvPr/>
            </p:nvSpPr>
            <p:spPr>
              <a:xfrm>
                <a:off x="1342476" y="2709559"/>
                <a:ext cx="186690" cy="234756"/>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右箭头 32">
                <a:extLst>
                  <a:ext uri="{FF2B5EF4-FFF2-40B4-BE49-F238E27FC236}">
                    <a16:creationId xmlns:a16="http://schemas.microsoft.com/office/drawing/2014/main" id="{4455D28A-2486-2407-F022-8336B6554FBF}"/>
                  </a:ext>
                </a:extLst>
              </p:cNvPr>
              <p:cNvSpPr/>
              <p:nvPr/>
            </p:nvSpPr>
            <p:spPr>
              <a:xfrm>
                <a:off x="10155131" y="2725047"/>
                <a:ext cx="186690" cy="234756"/>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26" name="矩形 25">
              <a:extLst>
                <a:ext uri="{FF2B5EF4-FFF2-40B4-BE49-F238E27FC236}">
                  <a16:creationId xmlns:a16="http://schemas.microsoft.com/office/drawing/2014/main" id="{C2C20ECD-100A-6801-12FD-CDF480FC627F}"/>
                </a:ext>
              </a:extLst>
            </p:cNvPr>
            <p:cNvSpPr/>
            <p:nvPr/>
          </p:nvSpPr>
          <p:spPr>
            <a:xfrm>
              <a:off x="515943" y="1060729"/>
              <a:ext cx="11181032" cy="2141525"/>
            </a:xfrm>
            <a:prstGeom prst="rect">
              <a:avLst/>
            </a:prstGeom>
            <a:noFill/>
            <a:ln w="19050">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1532106719"/>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8" name="组合 127">
            <a:extLst>
              <a:ext uri="{FF2B5EF4-FFF2-40B4-BE49-F238E27FC236}">
                <a16:creationId xmlns:a16="http://schemas.microsoft.com/office/drawing/2014/main" id="{240655AB-F70E-E641-AE6F-135B5FFE9DE4}"/>
              </a:ext>
            </a:extLst>
          </p:cNvPr>
          <p:cNvGrpSpPr/>
          <p:nvPr/>
        </p:nvGrpSpPr>
        <p:grpSpPr>
          <a:xfrm>
            <a:off x="184505" y="98307"/>
            <a:ext cx="923740" cy="886672"/>
            <a:chOff x="184505" y="98307"/>
            <a:chExt cx="923740" cy="886672"/>
          </a:xfrm>
        </p:grpSpPr>
        <p:sp>
          <p:nvSpPr>
            <p:cNvPr id="129" name="任意多边形: 形状 12">
              <a:extLst>
                <a:ext uri="{FF2B5EF4-FFF2-40B4-BE49-F238E27FC236}">
                  <a16:creationId xmlns:a16="http://schemas.microsoft.com/office/drawing/2014/main" id="{A31622CF-3D0A-B846-BB46-DA3B99F834AF}"/>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130" name="任意多边形: 形状 13">
              <a:extLst>
                <a:ext uri="{FF2B5EF4-FFF2-40B4-BE49-F238E27FC236}">
                  <a16:creationId xmlns:a16="http://schemas.microsoft.com/office/drawing/2014/main" id="{8F150A58-5D80-1747-9392-5F34EA002175}"/>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131" name="文本框 130">
              <a:extLst>
                <a:ext uri="{FF2B5EF4-FFF2-40B4-BE49-F238E27FC236}">
                  <a16:creationId xmlns:a16="http://schemas.microsoft.com/office/drawing/2014/main" id="{4820D36A-D609-9B4B-8F1C-685DBDB6FA7C}"/>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04</a:t>
              </a:r>
              <a:endParaRPr lang="zh-CN" altLang="en-US" sz="4000" dirty="0">
                <a:solidFill>
                  <a:schemeClr val="accent1"/>
                </a:solidFill>
                <a:latin typeface="Century Gothic" panose="020B0502020202020204" pitchFamily="34" charset="0"/>
              </a:endParaRPr>
            </a:p>
          </p:txBody>
        </p:sp>
      </p:grpSp>
      <p:grpSp>
        <p:nvGrpSpPr>
          <p:cNvPr id="132" name="组合 131">
            <a:extLst>
              <a:ext uri="{FF2B5EF4-FFF2-40B4-BE49-F238E27FC236}">
                <a16:creationId xmlns:a16="http://schemas.microsoft.com/office/drawing/2014/main" id="{87D5F1C5-1264-144E-9BB6-6F4B9CAA0120}"/>
              </a:ext>
            </a:extLst>
          </p:cNvPr>
          <p:cNvGrpSpPr/>
          <p:nvPr/>
        </p:nvGrpSpPr>
        <p:grpSpPr>
          <a:xfrm>
            <a:off x="1212931" y="99475"/>
            <a:ext cx="7219358" cy="1227514"/>
            <a:chOff x="7318011" y="1456480"/>
            <a:chExt cx="4815167" cy="1227514"/>
          </a:xfrm>
        </p:grpSpPr>
        <p:sp>
          <p:nvSpPr>
            <p:cNvPr id="133" name="文本框 132">
              <a:extLst>
                <a:ext uri="{FF2B5EF4-FFF2-40B4-BE49-F238E27FC236}">
                  <a16:creationId xmlns:a16="http://schemas.microsoft.com/office/drawing/2014/main" id="{212BFB24-3232-5E4E-98FF-5F041FABB049}"/>
                </a:ext>
              </a:extLst>
            </p:cNvPr>
            <p:cNvSpPr txBox="1"/>
            <p:nvPr/>
          </p:nvSpPr>
          <p:spPr>
            <a:xfrm>
              <a:off x="7318011" y="1456480"/>
              <a:ext cx="12179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实践分享</a:t>
              </a:r>
            </a:p>
          </p:txBody>
        </p:sp>
        <p:sp>
          <p:nvSpPr>
            <p:cNvPr id="134" name="文本框 133">
              <a:extLst>
                <a:ext uri="{FF2B5EF4-FFF2-40B4-BE49-F238E27FC236}">
                  <a16:creationId xmlns:a16="http://schemas.microsoft.com/office/drawing/2014/main" id="{1676EF23-D29D-BA48-9970-0D0B377CC886}"/>
                </a:ext>
              </a:extLst>
            </p:cNvPr>
            <p:cNvSpPr txBox="1"/>
            <p:nvPr/>
          </p:nvSpPr>
          <p:spPr>
            <a:xfrm>
              <a:off x="7318011" y="1984059"/>
              <a:ext cx="4815167" cy="699935"/>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智能化、服务化构建测试中台系统，大幅降低测试成本与测试冗余</a:t>
              </a:r>
              <a:endParaRPr lang="en-US" altLang="zh-CN" b="1" dirty="0">
                <a:latin typeface="Microsoft YaHei" panose="020B0503020204020204" pitchFamily="34" charset="-122"/>
                <a:ea typeface="Microsoft YaHei" panose="020B0503020204020204" pitchFamily="34" charset="-122"/>
              </a:endParaRPr>
            </a:p>
          </p:txBody>
        </p:sp>
      </p:grpSp>
      <p:sp>
        <p:nvSpPr>
          <p:cNvPr id="10" name="矩形 9">
            <a:extLst>
              <a:ext uri="{FF2B5EF4-FFF2-40B4-BE49-F238E27FC236}">
                <a16:creationId xmlns:a16="http://schemas.microsoft.com/office/drawing/2014/main" id="{8B511469-B779-AA4D-B813-93E65AE25C4D}"/>
              </a:ext>
            </a:extLst>
          </p:cNvPr>
          <p:cNvSpPr/>
          <p:nvPr/>
        </p:nvSpPr>
        <p:spPr>
          <a:xfrm>
            <a:off x="926592" y="1017259"/>
            <a:ext cx="11195229" cy="2842966"/>
          </a:xfrm>
          <a:prstGeom prst="rect">
            <a:avLst/>
          </a:prstGeom>
          <a:noFill/>
          <a:ln w="127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43305" rtl="0" eaLnBrk="1" fontAlgn="auto" latinLnBrk="0" hangingPunct="1">
              <a:lnSpc>
                <a:spcPct val="100000"/>
              </a:lnSpc>
              <a:spcBef>
                <a:spcPts val="0"/>
              </a:spcBef>
              <a:spcAft>
                <a:spcPts val="0"/>
              </a:spcAft>
              <a:buClrTx/>
              <a:buSzTx/>
              <a:buFontTx/>
              <a:buNone/>
              <a:tabLst/>
              <a:defRPr/>
            </a:pPr>
            <a:endParaRPr kumimoji="0" lang="zh-CN" altLang="en-US" sz="2055"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2" name="矩形 11">
            <a:extLst>
              <a:ext uri="{FF2B5EF4-FFF2-40B4-BE49-F238E27FC236}">
                <a16:creationId xmlns:a16="http://schemas.microsoft.com/office/drawing/2014/main" id="{7E1EAE1C-B043-5549-881E-DE81766714E0}"/>
              </a:ext>
            </a:extLst>
          </p:cNvPr>
          <p:cNvSpPr/>
          <p:nvPr/>
        </p:nvSpPr>
        <p:spPr>
          <a:xfrm>
            <a:off x="1016218" y="1066334"/>
            <a:ext cx="4611135" cy="696804"/>
          </a:xfrm>
          <a:prstGeom prst="rect">
            <a:avLst/>
          </a:prstGeom>
          <a:solidFill>
            <a:schemeClr val="accent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itchFamily="2" charset="2"/>
              <a:buChar char="Ø"/>
            </a:pPr>
            <a:r>
              <a:rPr kumimoji="1" lang="zh-CN" altLang="en-US" sz="1200" b="1" dirty="0">
                <a:solidFill>
                  <a:srgbClr val="FF0000"/>
                </a:solidFill>
                <a:latin typeface="Microsoft YaHei" panose="020B0503020204020204" pitchFamily="34" charset="-122"/>
                <a:ea typeface="Microsoft YaHei" panose="020B0503020204020204" pitchFamily="34" charset="-122"/>
              </a:rPr>
              <a:t>发布新服务化架构</a:t>
            </a:r>
            <a:r>
              <a:rPr kumimoji="1" lang="en-US" altLang="zh-CN" sz="1200" b="1" dirty="0" err="1">
                <a:solidFill>
                  <a:srgbClr val="FF0000"/>
                </a:solidFill>
                <a:latin typeface="Microsoft YaHei" panose="020B0503020204020204" pitchFamily="34" charset="-122"/>
                <a:ea typeface="Microsoft YaHei" panose="020B0503020204020204" pitchFamily="34" charset="-122"/>
              </a:rPr>
              <a:t>Biling</a:t>
            </a:r>
            <a:r>
              <a:rPr kumimoji="1" lang="zh-CN" altLang="en-US" sz="1200" b="1" dirty="0">
                <a:solidFill>
                  <a:srgbClr val="FF0000"/>
                </a:solidFill>
                <a:latin typeface="Microsoft YaHei" panose="020B0503020204020204" pitchFamily="34" charset="-122"/>
                <a:ea typeface="Microsoft YaHei" panose="020B0503020204020204" pitchFamily="34" charset="-122"/>
              </a:rPr>
              <a:t>，聚合测试资源与能力</a:t>
            </a:r>
            <a:endParaRPr kumimoji="1" lang="en-US" altLang="zh-CN" sz="1200" b="1" dirty="0">
              <a:solidFill>
                <a:srgbClr val="FF0000"/>
              </a:solidFill>
              <a:latin typeface="Microsoft YaHei" panose="020B0503020204020204" pitchFamily="34" charset="-122"/>
              <a:ea typeface="Microsoft YaHei" panose="020B0503020204020204" pitchFamily="34" charset="-122"/>
            </a:endParaRPr>
          </a:p>
          <a:p>
            <a:pPr algn="ctr"/>
            <a:r>
              <a:rPr kumimoji="1" lang="zh-CN" altLang="en-US" sz="1200" b="1" dirty="0">
                <a:solidFill>
                  <a:schemeClr val="tx1"/>
                </a:solidFill>
                <a:latin typeface="Microsoft YaHei" panose="020B0503020204020204" pitchFamily="34" charset="-122"/>
                <a:ea typeface="Microsoft YaHei" panose="020B0503020204020204" pitchFamily="34" charset="-122"/>
              </a:rPr>
              <a:t>对外提供测试服务，支撑研发自测，</a:t>
            </a:r>
            <a:r>
              <a:rPr lang="en-US" altLang="zh-Hans" sz="1200" b="1" dirty="0" err="1">
                <a:solidFill>
                  <a:schemeClr val="tx1"/>
                </a:solidFill>
                <a:latin typeface="Microsoft YaHei" panose="020B0503020204020204" pitchFamily="34" charset="-122"/>
                <a:ea typeface="Microsoft YaHei" panose="020B0503020204020204" pitchFamily="34" charset="-122"/>
              </a:rPr>
              <a:t>Checkin</a:t>
            </a:r>
            <a:r>
              <a:rPr lang="zh-Hans" altLang="en-US" sz="1200" b="1" dirty="0">
                <a:solidFill>
                  <a:schemeClr val="tx1"/>
                </a:solidFill>
                <a:latin typeface="Microsoft YaHei" panose="020B0503020204020204" pitchFamily="34" charset="-122"/>
                <a:ea typeface="Microsoft YaHei" panose="020B0503020204020204" pitchFamily="34" charset="-122"/>
              </a:rPr>
              <a:t>通过率</a:t>
            </a:r>
            <a:r>
              <a:rPr lang="zh-Hans" altLang="en-US" sz="1200" b="1" dirty="0">
                <a:solidFill>
                  <a:srgbClr val="FF0000"/>
                </a:solidFill>
                <a:latin typeface="Microsoft YaHei" panose="020B0503020204020204" pitchFamily="34" charset="-122"/>
                <a:ea typeface="Microsoft YaHei" panose="020B0503020204020204" pitchFamily="34" charset="-122"/>
              </a:rPr>
              <a:t>提升</a:t>
            </a:r>
            <a:r>
              <a:rPr lang="en-US" altLang="zh-Hans" sz="1200" b="1" dirty="0">
                <a:solidFill>
                  <a:srgbClr val="FF0000"/>
                </a:solidFill>
                <a:latin typeface="Microsoft YaHei" panose="020B0503020204020204" pitchFamily="34" charset="-122"/>
                <a:ea typeface="Microsoft YaHei" panose="020B0503020204020204" pitchFamily="34" charset="-122"/>
              </a:rPr>
              <a:t>21.4%</a:t>
            </a:r>
            <a:endParaRPr kumimoji="1" lang="en-US" altLang="zh-CN" sz="1200" b="1" dirty="0">
              <a:solidFill>
                <a:schemeClr val="tx1"/>
              </a:solidFill>
              <a:latin typeface="Microsoft YaHei" panose="020B0503020204020204" pitchFamily="34" charset="-122"/>
              <a:ea typeface="Microsoft YaHei" panose="020B0503020204020204" pitchFamily="34" charset="-122"/>
            </a:endParaRPr>
          </a:p>
          <a:p>
            <a:pPr algn="ctr"/>
            <a:r>
              <a:rPr kumimoji="1" lang="zh-CN" altLang="en-US" sz="1200" b="1" dirty="0">
                <a:solidFill>
                  <a:schemeClr val="tx1"/>
                </a:solidFill>
                <a:latin typeface="Microsoft YaHei" panose="020B0503020204020204" pitchFamily="34" charset="-122"/>
                <a:ea typeface="Microsoft YaHei" panose="020B0503020204020204" pitchFamily="34" charset="-122"/>
              </a:rPr>
              <a:t>对内提供动态资源池，串联流水线，部分实现无人值守能力</a:t>
            </a:r>
            <a:endParaRPr kumimoji="1" lang="en-US" altLang="zh-CN" sz="1200" b="1" dirty="0">
              <a:solidFill>
                <a:schemeClr val="tx1"/>
              </a:solidFill>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3C0435C7-AD0B-5A40-8D70-2043E7599BC3}"/>
              </a:ext>
            </a:extLst>
          </p:cNvPr>
          <p:cNvSpPr/>
          <p:nvPr/>
        </p:nvSpPr>
        <p:spPr>
          <a:xfrm>
            <a:off x="923110" y="3965847"/>
            <a:ext cx="11198710" cy="2842966"/>
          </a:xfrm>
          <a:prstGeom prst="rect">
            <a:avLst/>
          </a:prstGeom>
          <a:noFill/>
          <a:ln w="127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43305" rtl="0" eaLnBrk="1" fontAlgn="auto" latinLnBrk="0" hangingPunct="1">
              <a:lnSpc>
                <a:spcPct val="100000"/>
              </a:lnSpc>
              <a:spcBef>
                <a:spcPts val="0"/>
              </a:spcBef>
              <a:spcAft>
                <a:spcPts val="0"/>
              </a:spcAft>
              <a:buClrTx/>
              <a:buSzTx/>
              <a:buFontTx/>
              <a:buNone/>
              <a:tabLst/>
              <a:defRPr/>
            </a:pPr>
            <a:endParaRPr kumimoji="0" lang="zh-CN" altLang="en-US" sz="2055"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4" name="矩形 13">
            <a:extLst>
              <a:ext uri="{FF2B5EF4-FFF2-40B4-BE49-F238E27FC236}">
                <a16:creationId xmlns:a16="http://schemas.microsoft.com/office/drawing/2014/main" id="{71B620C9-52CC-6046-A0DF-E20E765DF52F}"/>
              </a:ext>
            </a:extLst>
          </p:cNvPr>
          <p:cNvSpPr/>
          <p:nvPr/>
        </p:nvSpPr>
        <p:spPr>
          <a:xfrm>
            <a:off x="182275" y="3958728"/>
            <a:ext cx="565568" cy="1810496"/>
          </a:xfrm>
          <a:prstGeom prst="rect">
            <a:avLst/>
          </a:prstGeom>
          <a:solidFill>
            <a:schemeClr val="tx2">
              <a:lumMod val="40000"/>
              <a:lumOff val="60000"/>
            </a:schemeClr>
          </a:solidFill>
          <a:ln>
            <a:solidFill>
              <a:schemeClr val="bg1"/>
            </a:solidFill>
          </a:ln>
        </p:spPr>
        <p:txBody>
          <a:bodyPr wrap="square" anchor="ctr">
            <a:spAutoFit/>
          </a:bodyPr>
          <a:lstStyle/>
          <a:p>
            <a:pPr marL="0" marR="0" lvl="0" indent="0" algn="ctr" defTabSz="1043305" rtl="0" eaLnBrk="1" fontAlgn="auto" latinLnBrk="0" hangingPunct="1">
              <a:lnSpc>
                <a:spcPct val="100000"/>
              </a:lnSpc>
              <a:spcBef>
                <a:spcPts val="0"/>
              </a:spcBef>
              <a:spcAft>
                <a:spcPts val="0"/>
              </a:spcAft>
              <a:buClrTx/>
              <a:buSzTx/>
              <a:buFontTx/>
              <a:buNone/>
              <a:tabLst/>
              <a:defRPr/>
            </a:pPr>
            <a:r>
              <a:rPr lang="zh-CN" altLang="en-US" sz="1595" b="1" dirty="0">
                <a:solidFill>
                  <a:prstClr val="black"/>
                </a:solidFill>
                <a:latin typeface="微软雅黑" panose="020B0503020204020204" pitchFamily="34" charset="-122"/>
                <a:ea typeface="微软雅黑" panose="020B0503020204020204" pitchFamily="34" charset="-122"/>
              </a:rPr>
              <a:t>智能化构建策略</a:t>
            </a:r>
            <a:endParaRPr kumimoji="0" lang="en-US" altLang="zh-CN" sz="1595"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grpSp>
        <p:nvGrpSpPr>
          <p:cNvPr id="19" name="组合 18">
            <a:extLst>
              <a:ext uri="{FF2B5EF4-FFF2-40B4-BE49-F238E27FC236}">
                <a16:creationId xmlns:a16="http://schemas.microsoft.com/office/drawing/2014/main" id="{ED265B2A-D0A9-A841-BBC4-04EAE50036E5}"/>
              </a:ext>
            </a:extLst>
          </p:cNvPr>
          <p:cNvGrpSpPr/>
          <p:nvPr/>
        </p:nvGrpSpPr>
        <p:grpSpPr>
          <a:xfrm>
            <a:off x="988184" y="4134267"/>
            <a:ext cx="6771267" cy="2615583"/>
            <a:chOff x="703060" y="2279519"/>
            <a:chExt cx="12601237" cy="3855566"/>
          </a:xfrm>
        </p:grpSpPr>
        <p:sp>
          <p:nvSpPr>
            <p:cNvPr id="20" name="圆角矩形 19">
              <a:extLst>
                <a:ext uri="{FF2B5EF4-FFF2-40B4-BE49-F238E27FC236}">
                  <a16:creationId xmlns:a16="http://schemas.microsoft.com/office/drawing/2014/main" id="{74BF9678-3237-FC45-9773-F20DFE2EBCAA}"/>
                </a:ext>
              </a:extLst>
            </p:cNvPr>
            <p:cNvSpPr/>
            <p:nvPr/>
          </p:nvSpPr>
          <p:spPr>
            <a:xfrm>
              <a:off x="2106476" y="2279519"/>
              <a:ext cx="11197819" cy="2297286"/>
            </a:xfrm>
            <a:prstGeom prst="roundRect">
              <a:avLst/>
            </a:prstGeom>
            <a:solidFill>
              <a:schemeClr val="bg1">
                <a:lumMod val="95000"/>
              </a:schemeClr>
            </a:solidFill>
            <a:ln>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1" algn="ctr"/>
              <a:r>
                <a:rPr kumimoji="1" lang="zh-CN" altLang="en-US" sz="1200" b="1" dirty="0">
                  <a:solidFill>
                    <a:schemeClr val="tx2"/>
                  </a:solidFill>
                  <a:latin typeface="Microsoft YaHei" panose="020B0503020204020204" pitchFamily="34" charset="-122"/>
                  <a:ea typeface="Microsoft YaHei" panose="020B0503020204020204" pitchFamily="34" charset="-122"/>
                </a:rPr>
                <a:t>建立源码与用例间的索引地图</a:t>
              </a:r>
              <a:endParaRPr kumimoji="1" lang="en-US" altLang="zh-CN" sz="1200" b="1" dirty="0">
                <a:solidFill>
                  <a:schemeClr val="tx2"/>
                </a:solidFill>
                <a:latin typeface="Microsoft YaHei" panose="020B0503020204020204" pitchFamily="34" charset="-122"/>
                <a:ea typeface="Microsoft YaHei" panose="020B0503020204020204" pitchFamily="34" charset="-122"/>
              </a:endParaRPr>
            </a:p>
            <a:p>
              <a:pPr lvl="1" algn="ctr"/>
              <a:r>
                <a:rPr kumimoji="1" lang="zh-CN" altLang="en-US" sz="1200" b="1" dirty="0">
                  <a:solidFill>
                    <a:schemeClr val="tx2"/>
                  </a:solidFill>
                  <a:latin typeface="Microsoft YaHei" panose="020B0503020204020204" pitchFamily="34" charset="-122"/>
                  <a:ea typeface="Microsoft YaHei" panose="020B0503020204020204" pitchFamily="34" charset="-122"/>
                </a:rPr>
                <a:t>                                                                          建立用例耗时的索引地图</a:t>
              </a:r>
              <a:endParaRPr kumimoji="1" lang="zh-CN" altLang="en-US" sz="1050" b="1" dirty="0">
                <a:solidFill>
                  <a:schemeClr val="tx2"/>
                </a:solidFill>
                <a:latin typeface="Microsoft YaHei" panose="020B0503020204020204" pitchFamily="34" charset="-122"/>
                <a:ea typeface="Microsoft YaHei" panose="020B0503020204020204" pitchFamily="34" charset="-122"/>
              </a:endParaRPr>
            </a:p>
            <a:p>
              <a:pPr lvl="1" algn="ctr"/>
              <a:endParaRPr kumimoji="1" lang="zh-CN" altLang="en-US" sz="1050" b="1" dirty="0">
                <a:solidFill>
                  <a:schemeClr val="tx2"/>
                </a:solidFill>
                <a:latin typeface="Microsoft YaHei" panose="020B0503020204020204" pitchFamily="34" charset="-122"/>
                <a:ea typeface="Microsoft YaHei" panose="020B0503020204020204" pitchFamily="34" charset="-122"/>
              </a:endParaRPr>
            </a:p>
          </p:txBody>
        </p:sp>
        <p:sp>
          <p:nvSpPr>
            <p:cNvPr id="21" name="圆角矩形 20">
              <a:extLst>
                <a:ext uri="{FF2B5EF4-FFF2-40B4-BE49-F238E27FC236}">
                  <a16:creationId xmlns:a16="http://schemas.microsoft.com/office/drawing/2014/main" id="{334D41F2-2F9B-3147-91B5-62D2CEDB56CF}"/>
                </a:ext>
              </a:extLst>
            </p:cNvPr>
            <p:cNvSpPr/>
            <p:nvPr/>
          </p:nvSpPr>
          <p:spPr>
            <a:xfrm>
              <a:off x="2106478" y="4726344"/>
              <a:ext cx="11197819" cy="1408741"/>
            </a:xfrm>
            <a:prstGeom prst="roundRect">
              <a:avLst/>
            </a:prstGeom>
            <a:solidFill>
              <a:schemeClr val="bg1">
                <a:lumMod val="95000"/>
              </a:schemeClr>
            </a:solidFill>
            <a:ln>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lvl="1" algn="ctr"/>
              <a:r>
                <a:rPr kumimoji="1" lang="zh-CN" altLang="en-US" sz="1400" b="1" dirty="0">
                  <a:solidFill>
                    <a:schemeClr val="accent1">
                      <a:lumMod val="75000"/>
                    </a:schemeClr>
                  </a:solidFill>
                  <a:latin typeface="Microsoft YaHei" panose="020B0503020204020204" pitchFamily="34" charset="-122"/>
                  <a:ea typeface="Microsoft YaHei" panose="020B0503020204020204" pitchFamily="34" charset="-122"/>
                </a:rPr>
                <a:t>智能筛选</a:t>
              </a:r>
            </a:p>
          </p:txBody>
        </p:sp>
        <p:sp>
          <p:nvSpPr>
            <p:cNvPr id="22" name="矩形 21">
              <a:extLst>
                <a:ext uri="{FF2B5EF4-FFF2-40B4-BE49-F238E27FC236}">
                  <a16:creationId xmlns:a16="http://schemas.microsoft.com/office/drawing/2014/main" id="{223A51A0-B01D-9142-AD16-F33BE729536A}"/>
                </a:ext>
              </a:extLst>
            </p:cNvPr>
            <p:cNvSpPr/>
            <p:nvPr/>
          </p:nvSpPr>
          <p:spPr>
            <a:xfrm>
              <a:off x="703060" y="4242961"/>
              <a:ext cx="1203682" cy="35969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100" b="1" dirty="0" err="1">
                  <a:latin typeface="Microsoft YaHei" panose="020B0503020204020204" pitchFamily="34" charset="-122"/>
                  <a:ea typeface="Microsoft YaHei" panose="020B0503020204020204" pitchFamily="34" charset="-122"/>
                </a:rPr>
                <a:t>iCode</a:t>
              </a:r>
              <a:endParaRPr kumimoji="1" lang="zh-CN" altLang="en-US" sz="1100" b="1" dirty="0">
                <a:latin typeface="Microsoft YaHei" panose="020B0503020204020204" pitchFamily="34" charset="-122"/>
                <a:ea typeface="Microsoft YaHei" panose="020B0503020204020204" pitchFamily="34" charset="-122"/>
              </a:endParaRPr>
            </a:p>
          </p:txBody>
        </p:sp>
        <p:grpSp>
          <p:nvGrpSpPr>
            <p:cNvPr id="23" name="组合 22">
              <a:extLst>
                <a:ext uri="{FF2B5EF4-FFF2-40B4-BE49-F238E27FC236}">
                  <a16:creationId xmlns:a16="http://schemas.microsoft.com/office/drawing/2014/main" id="{4AEC8D4B-91B5-CE45-8DC7-56364B57C943}"/>
                </a:ext>
              </a:extLst>
            </p:cNvPr>
            <p:cNvGrpSpPr/>
            <p:nvPr/>
          </p:nvGrpSpPr>
          <p:grpSpPr>
            <a:xfrm>
              <a:off x="3102184" y="2490856"/>
              <a:ext cx="1896788" cy="1774530"/>
              <a:chOff x="3287713" y="2683907"/>
              <a:chExt cx="1896788" cy="1774530"/>
            </a:xfrm>
          </p:grpSpPr>
          <p:sp>
            <p:nvSpPr>
              <p:cNvPr id="36" name="矩形 35">
                <a:extLst>
                  <a:ext uri="{FF2B5EF4-FFF2-40B4-BE49-F238E27FC236}">
                    <a16:creationId xmlns:a16="http://schemas.microsoft.com/office/drawing/2014/main" id="{B25C6CA2-16E6-5E44-864A-EE0D8357C217}"/>
                  </a:ext>
                </a:extLst>
              </p:cNvPr>
              <p:cNvSpPr/>
              <p:nvPr/>
            </p:nvSpPr>
            <p:spPr>
              <a:xfrm>
                <a:off x="3287713" y="2683907"/>
                <a:ext cx="1896788" cy="17745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zh-CN" altLang="en-US" sz="900" b="1" dirty="0">
                    <a:solidFill>
                      <a:schemeClr val="tx1"/>
                    </a:solidFill>
                    <a:latin typeface="Microsoft YaHei" panose="020B0503020204020204" pitchFamily="34" charset="-122"/>
                    <a:ea typeface="Microsoft YaHei" panose="020B0503020204020204" pitchFamily="34" charset="-122"/>
                  </a:rPr>
                  <a:t>代码变更分析器</a:t>
                </a:r>
              </a:p>
            </p:txBody>
          </p:sp>
          <p:sp>
            <p:nvSpPr>
              <p:cNvPr id="37" name="矩形 36">
                <a:extLst>
                  <a:ext uri="{FF2B5EF4-FFF2-40B4-BE49-F238E27FC236}">
                    <a16:creationId xmlns:a16="http://schemas.microsoft.com/office/drawing/2014/main" id="{62CD4F16-3D12-4144-BE7B-F1C845095797}"/>
                  </a:ext>
                </a:extLst>
              </p:cNvPr>
              <p:cNvSpPr/>
              <p:nvPr/>
            </p:nvSpPr>
            <p:spPr>
              <a:xfrm>
                <a:off x="3509729" y="3054861"/>
                <a:ext cx="1388874" cy="46836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900" b="1" dirty="0">
                    <a:latin typeface="Microsoft YaHei" panose="020B0503020204020204" pitchFamily="34" charset="-122"/>
                    <a:ea typeface="Microsoft YaHei" panose="020B0503020204020204" pitchFamily="34" charset="-122"/>
                  </a:rPr>
                  <a:t>静态代码</a:t>
                </a:r>
                <a:endParaRPr kumimoji="1" lang="en-US" altLang="zh-CN" sz="900" b="1" dirty="0">
                  <a:latin typeface="Microsoft YaHei" panose="020B0503020204020204" pitchFamily="34" charset="-122"/>
                  <a:ea typeface="Microsoft YaHei" panose="020B0503020204020204" pitchFamily="34" charset="-122"/>
                </a:endParaRPr>
              </a:p>
              <a:p>
                <a:pPr algn="ctr"/>
                <a:r>
                  <a:rPr kumimoji="1" lang="zh-CN" altLang="en-US" sz="900" b="1" dirty="0">
                    <a:latin typeface="Microsoft YaHei" panose="020B0503020204020204" pitchFamily="34" charset="-122"/>
                    <a:ea typeface="Microsoft YaHei" panose="020B0503020204020204" pitchFamily="34" charset="-122"/>
                  </a:rPr>
                  <a:t>分析</a:t>
                </a:r>
                <a:endParaRPr kumimoji="1" lang="en-US" altLang="zh-CN" sz="900" b="1" dirty="0">
                  <a:latin typeface="Microsoft YaHei" panose="020B0503020204020204" pitchFamily="34" charset="-122"/>
                  <a:ea typeface="Microsoft YaHei" panose="020B0503020204020204" pitchFamily="34" charset="-122"/>
                </a:endParaRPr>
              </a:p>
            </p:txBody>
          </p:sp>
          <p:sp>
            <p:nvSpPr>
              <p:cNvPr id="38" name="矩形 37">
                <a:extLst>
                  <a:ext uri="{FF2B5EF4-FFF2-40B4-BE49-F238E27FC236}">
                    <a16:creationId xmlns:a16="http://schemas.microsoft.com/office/drawing/2014/main" id="{858DD9D8-8B75-614F-8FAD-D7F2623886AC}"/>
                  </a:ext>
                </a:extLst>
              </p:cNvPr>
              <p:cNvSpPr/>
              <p:nvPr/>
            </p:nvSpPr>
            <p:spPr>
              <a:xfrm>
                <a:off x="3524479" y="3757898"/>
                <a:ext cx="1388874" cy="48300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900" b="1" dirty="0">
                    <a:latin typeface="Microsoft YaHei" panose="020B0503020204020204" pitchFamily="34" charset="-122"/>
                    <a:ea typeface="Microsoft YaHei" panose="020B0503020204020204" pitchFamily="34" charset="-122"/>
                  </a:rPr>
                  <a:t>动态调用栈分析</a:t>
                </a:r>
              </a:p>
            </p:txBody>
          </p:sp>
        </p:grpSp>
        <p:sp>
          <p:nvSpPr>
            <p:cNvPr id="24" name="矩形 23">
              <a:extLst>
                <a:ext uri="{FF2B5EF4-FFF2-40B4-BE49-F238E27FC236}">
                  <a16:creationId xmlns:a16="http://schemas.microsoft.com/office/drawing/2014/main" id="{9A833DE5-C73E-CC44-8E50-001487B14FD6}"/>
                </a:ext>
              </a:extLst>
            </p:cNvPr>
            <p:cNvSpPr/>
            <p:nvPr/>
          </p:nvSpPr>
          <p:spPr>
            <a:xfrm>
              <a:off x="6696764" y="3137186"/>
              <a:ext cx="2215334" cy="53243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050" b="1" dirty="0">
                  <a:latin typeface="Microsoft YaHei" panose="020B0503020204020204" pitchFamily="34" charset="-122"/>
                  <a:ea typeface="Microsoft YaHei" panose="020B0503020204020204" pitchFamily="34" charset="-122"/>
                </a:rPr>
                <a:t>源码</a:t>
              </a:r>
              <a:r>
                <a:rPr kumimoji="1" lang="en-US" altLang="zh-CN" sz="1050" b="1" dirty="0">
                  <a:latin typeface="Microsoft YaHei" panose="020B0503020204020204" pitchFamily="34" charset="-122"/>
                  <a:ea typeface="Microsoft YaHei" panose="020B0503020204020204" pitchFamily="34" charset="-122"/>
                </a:rPr>
                <a:t>-</a:t>
              </a:r>
              <a:r>
                <a:rPr kumimoji="1" lang="zh-CN" altLang="en-US" sz="1050" b="1" dirty="0">
                  <a:latin typeface="Microsoft YaHei" panose="020B0503020204020204" pitchFamily="34" charset="-122"/>
                  <a:ea typeface="Microsoft YaHei" panose="020B0503020204020204" pitchFamily="34" charset="-122"/>
                </a:rPr>
                <a:t>用例</a:t>
              </a:r>
              <a:endParaRPr kumimoji="1" lang="en-US" altLang="zh-CN" sz="1050" b="1" dirty="0">
                <a:latin typeface="Microsoft YaHei" panose="020B0503020204020204" pitchFamily="34" charset="-122"/>
                <a:ea typeface="Microsoft YaHei" panose="020B0503020204020204" pitchFamily="34" charset="-122"/>
              </a:endParaRPr>
            </a:p>
            <a:p>
              <a:pPr algn="ctr"/>
              <a:r>
                <a:rPr kumimoji="1" lang="zh-CN" altLang="en-US" sz="1050" b="1" dirty="0">
                  <a:latin typeface="Microsoft YaHei" panose="020B0503020204020204" pitchFamily="34" charset="-122"/>
                  <a:ea typeface="Microsoft YaHei" panose="020B0503020204020204" pitchFamily="34" charset="-122"/>
                </a:rPr>
                <a:t>索引地图</a:t>
              </a:r>
              <a:endParaRPr kumimoji="1" lang="zh-CN" altLang="en-US" sz="900" b="1" dirty="0">
                <a:latin typeface="Microsoft YaHei" panose="020B0503020204020204" pitchFamily="34" charset="-122"/>
                <a:ea typeface="Microsoft YaHei" panose="020B0503020204020204" pitchFamily="34" charset="-122"/>
              </a:endParaRPr>
            </a:p>
          </p:txBody>
        </p:sp>
        <p:sp>
          <p:nvSpPr>
            <p:cNvPr id="25" name="矩形 24">
              <a:extLst>
                <a:ext uri="{FF2B5EF4-FFF2-40B4-BE49-F238E27FC236}">
                  <a16:creationId xmlns:a16="http://schemas.microsoft.com/office/drawing/2014/main" id="{E72F1EB3-7D2E-654C-8442-F74D02C8CBDA}"/>
                </a:ext>
              </a:extLst>
            </p:cNvPr>
            <p:cNvSpPr/>
            <p:nvPr/>
          </p:nvSpPr>
          <p:spPr>
            <a:xfrm>
              <a:off x="3092107" y="4991618"/>
              <a:ext cx="1635718" cy="6546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900" b="1" dirty="0">
                  <a:latin typeface="Microsoft YaHei" panose="020B0503020204020204" pitchFamily="34" charset="-122"/>
                  <a:ea typeface="Microsoft YaHei" panose="020B0503020204020204" pitchFamily="34" charset="-122"/>
                </a:rPr>
                <a:t>获取变更信息</a:t>
              </a:r>
            </a:p>
          </p:txBody>
        </p:sp>
        <p:sp>
          <p:nvSpPr>
            <p:cNvPr id="26" name="矩形 25">
              <a:extLst>
                <a:ext uri="{FF2B5EF4-FFF2-40B4-BE49-F238E27FC236}">
                  <a16:creationId xmlns:a16="http://schemas.microsoft.com/office/drawing/2014/main" id="{18F4D0D9-7A30-874B-A6F8-1CA94C0953C6}"/>
                </a:ext>
              </a:extLst>
            </p:cNvPr>
            <p:cNvSpPr/>
            <p:nvPr/>
          </p:nvSpPr>
          <p:spPr>
            <a:xfrm>
              <a:off x="7134984" y="4986934"/>
              <a:ext cx="1395883" cy="6546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900" b="1" dirty="0">
                  <a:latin typeface="Microsoft YaHei" panose="020B0503020204020204" pitchFamily="34" charset="-122"/>
                  <a:ea typeface="Microsoft YaHei" panose="020B0503020204020204" pitchFamily="34" charset="-122"/>
                </a:rPr>
                <a:t>动态筛选</a:t>
              </a:r>
            </a:p>
          </p:txBody>
        </p:sp>
        <p:sp>
          <p:nvSpPr>
            <p:cNvPr id="27" name="矩形 26">
              <a:extLst>
                <a:ext uri="{FF2B5EF4-FFF2-40B4-BE49-F238E27FC236}">
                  <a16:creationId xmlns:a16="http://schemas.microsoft.com/office/drawing/2014/main" id="{5705037B-8348-5845-96DD-7F8E10D9F946}"/>
                </a:ext>
              </a:extLst>
            </p:cNvPr>
            <p:cNvSpPr/>
            <p:nvPr/>
          </p:nvSpPr>
          <p:spPr>
            <a:xfrm>
              <a:off x="9293331" y="4990046"/>
              <a:ext cx="1252306" cy="10407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100" b="1" dirty="0">
                  <a:latin typeface="Microsoft YaHei" panose="020B0503020204020204" pitchFamily="34" charset="-122"/>
                  <a:ea typeface="Microsoft YaHei" panose="020B0503020204020204" pitchFamily="34" charset="-122"/>
                </a:rPr>
                <a:t>调度器</a:t>
              </a:r>
              <a:endParaRPr kumimoji="1" lang="en-US" altLang="zh-CN" sz="1100" b="1" dirty="0">
                <a:latin typeface="Microsoft YaHei" panose="020B0503020204020204" pitchFamily="34" charset="-122"/>
                <a:ea typeface="Microsoft YaHei" panose="020B0503020204020204" pitchFamily="34" charset="-122"/>
              </a:endParaRPr>
            </a:p>
          </p:txBody>
        </p:sp>
        <p:cxnSp>
          <p:nvCxnSpPr>
            <p:cNvPr id="28" name="肘形连接符 27">
              <a:extLst>
                <a:ext uri="{FF2B5EF4-FFF2-40B4-BE49-F238E27FC236}">
                  <a16:creationId xmlns:a16="http://schemas.microsoft.com/office/drawing/2014/main" id="{7A38A089-F549-BE4F-9EDD-F7D03E6D3921}"/>
                </a:ext>
              </a:extLst>
            </p:cNvPr>
            <p:cNvCxnSpPr>
              <a:cxnSpLocks/>
              <a:stCxn id="22" idx="3"/>
              <a:endCxn id="36" idx="1"/>
            </p:cNvCxnSpPr>
            <p:nvPr/>
          </p:nvCxnSpPr>
          <p:spPr>
            <a:xfrm flipV="1">
              <a:off x="1906742" y="3378121"/>
              <a:ext cx="1195442" cy="1044687"/>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肘形连接符 28">
              <a:extLst>
                <a:ext uri="{FF2B5EF4-FFF2-40B4-BE49-F238E27FC236}">
                  <a16:creationId xmlns:a16="http://schemas.microsoft.com/office/drawing/2014/main" id="{4D619D5A-B2B1-5243-8B28-67A64FBA21B7}"/>
                </a:ext>
              </a:extLst>
            </p:cNvPr>
            <p:cNvCxnSpPr>
              <a:cxnSpLocks/>
              <a:stCxn id="22" idx="3"/>
              <a:endCxn id="25" idx="1"/>
            </p:cNvCxnSpPr>
            <p:nvPr/>
          </p:nvCxnSpPr>
          <p:spPr>
            <a:xfrm>
              <a:off x="1906742" y="4422808"/>
              <a:ext cx="1185365" cy="89615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 name="直线箭头连接符 29">
              <a:extLst>
                <a:ext uri="{FF2B5EF4-FFF2-40B4-BE49-F238E27FC236}">
                  <a16:creationId xmlns:a16="http://schemas.microsoft.com/office/drawing/2014/main" id="{47C6BEA7-8474-4C45-8B3A-780BFFAF7C58}"/>
                </a:ext>
              </a:extLst>
            </p:cNvPr>
            <p:cNvCxnSpPr>
              <a:cxnSpLocks/>
              <a:stCxn id="36" idx="3"/>
              <a:endCxn id="24" idx="1"/>
            </p:cNvCxnSpPr>
            <p:nvPr/>
          </p:nvCxnSpPr>
          <p:spPr>
            <a:xfrm>
              <a:off x="4998973" y="3378121"/>
              <a:ext cx="1697791" cy="2528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直线箭头连接符 30">
              <a:extLst>
                <a:ext uri="{FF2B5EF4-FFF2-40B4-BE49-F238E27FC236}">
                  <a16:creationId xmlns:a16="http://schemas.microsoft.com/office/drawing/2014/main" id="{5AF12480-C983-654C-9D8E-9D12BC11AD40}"/>
                </a:ext>
              </a:extLst>
            </p:cNvPr>
            <p:cNvCxnSpPr>
              <a:cxnSpLocks/>
              <a:stCxn id="25" idx="3"/>
              <a:endCxn id="67" idx="1"/>
            </p:cNvCxnSpPr>
            <p:nvPr/>
          </p:nvCxnSpPr>
          <p:spPr>
            <a:xfrm>
              <a:off x="4727825" y="5318959"/>
              <a:ext cx="490627" cy="132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2" name="直线箭头连接符 31">
              <a:extLst>
                <a:ext uri="{FF2B5EF4-FFF2-40B4-BE49-F238E27FC236}">
                  <a16:creationId xmlns:a16="http://schemas.microsoft.com/office/drawing/2014/main" id="{1A805888-A423-DB4B-A7AC-75EF39F40BE3}"/>
                </a:ext>
              </a:extLst>
            </p:cNvPr>
            <p:cNvCxnSpPr>
              <a:cxnSpLocks/>
              <a:stCxn id="26" idx="3"/>
              <a:endCxn id="27" idx="1"/>
            </p:cNvCxnSpPr>
            <p:nvPr/>
          </p:nvCxnSpPr>
          <p:spPr>
            <a:xfrm>
              <a:off x="8530866" y="5314274"/>
              <a:ext cx="762465" cy="19617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3" name="直线箭头连接符 32">
              <a:extLst>
                <a:ext uri="{FF2B5EF4-FFF2-40B4-BE49-F238E27FC236}">
                  <a16:creationId xmlns:a16="http://schemas.microsoft.com/office/drawing/2014/main" id="{31EFF93C-198F-1245-8DF1-F119BA8CBD54}"/>
                </a:ext>
              </a:extLst>
            </p:cNvPr>
            <p:cNvCxnSpPr>
              <a:cxnSpLocks/>
              <a:stCxn id="24" idx="2"/>
              <a:endCxn id="26" idx="0"/>
            </p:cNvCxnSpPr>
            <p:nvPr/>
          </p:nvCxnSpPr>
          <p:spPr>
            <a:xfrm>
              <a:off x="7804431" y="3669623"/>
              <a:ext cx="28495" cy="13173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69F9834D-6705-DF43-A73E-7E22B3F63643}"/>
                </a:ext>
              </a:extLst>
            </p:cNvPr>
            <p:cNvSpPr txBox="1"/>
            <p:nvPr/>
          </p:nvSpPr>
          <p:spPr>
            <a:xfrm>
              <a:off x="2148511" y="2994801"/>
              <a:ext cx="1202813" cy="340264"/>
            </a:xfrm>
            <a:prstGeom prst="rect">
              <a:avLst/>
            </a:prstGeom>
            <a:noFill/>
          </p:spPr>
          <p:txBody>
            <a:bodyPr wrap="none" rtlCol="0">
              <a:spAutoFit/>
            </a:bodyPr>
            <a:lstStyle/>
            <a:p>
              <a:r>
                <a:rPr kumimoji="1" lang="zh-CN" altLang="en-US" sz="900" b="1" dirty="0">
                  <a:latin typeface="Microsoft YaHei" panose="020B0503020204020204" pitchFamily="34" charset="-122"/>
                  <a:ea typeface="Microsoft YaHei" panose="020B0503020204020204" pitchFamily="34" charset="-122"/>
                </a:rPr>
                <a:t>代码合入</a:t>
              </a:r>
            </a:p>
          </p:txBody>
        </p:sp>
        <p:sp>
          <p:nvSpPr>
            <p:cNvPr id="35" name="文本框 34">
              <a:extLst>
                <a:ext uri="{FF2B5EF4-FFF2-40B4-BE49-F238E27FC236}">
                  <a16:creationId xmlns:a16="http://schemas.microsoft.com/office/drawing/2014/main" id="{6CCE7BBC-AB03-0A44-B23F-785CF780B749}"/>
                </a:ext>
              </a:extLst>
            </p:cNvPr>
            <p:cNvSpPr txBox="1"/>
            <p:nvPr/>
          </p:nvSpPr>
          <p:spPr>
            <a:xfrm>
              <a:off x="2030608" y="5377282"/>
              <a:ext cx="1202813" cy="340264"/>
            </a:xfrm>
            <a:prstGeom prst="rect">
              <a:avLst/>
            </a:prstGeom>
            <a:noFill/>
          </p:spPr>
          <p:txBody>
            <a:bodyPr wrap="none" rtlCol="0">
              <a:spAutoFit/>
            </a:bodyPr>
            <a:lstStyle/>
            <a:p>
              <a:r>
                <a:rPr kumimoji="1" lang="zh-CN" altLang="en-US" sz="900" b="1" dirty="0">
                  <a:latin typeface="Microsoft YaHei" panose="020B0503020204020204" pitchFamily="34" charset="-122"/>
                  <a:ea typeface="Microsoft YaHei" panose="020B0503020204020204" pitchFamily="34" charset="-122"/>
                </a:rPr>
                <a:t>代码提交</a:t>
              </a:r>
            </a:p>
          </p:txBody>
        </p:sp>
      </p:grpSp>
      <p:sp>
        <p:nvSpPr>
          <p:cNvPr id="39" name="矩形 38">
            <a:extLst>
              <a:ext uri="{FF2B5EF4-FFF2-40B4-BE49-F238E27FC236}">
                <a16:creationId xmlns:a16="http://schemas.microsoft.com/office/drawing/2014/main" id="{9E276652-52AE-E74C-AC3F-D59D388E31E0}"/>
              </a:ext>
            </a:extLst>
          </p:cNvPr>
          <p:cNvSpPr/>
          <p:nvPr/>
        </p:nvSpPr>
        <p:spPr>
          <a:xfrm>
            <a:off x="9887639" y="4113786"/>
            <a:ext cx="2163126" cy="1585941"/>
          </a:xfrm>
          <a:prstGeom prst="rect">
            <a:avLst/>
          </a:prstGeom>
          <a:solidFill>
            <a:schemeClr val="accent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a:solidFill>
                  <a:schemeClr val="accent1">
                    <a:lumMod val="75000"/>
                  </a:schemeClr>
                </a:solidFill>
                <a:latin typeface="Microsoft YaHei" panose="020B0503020204020204" pitchFamily="34" charset="-122"/>
                <a:ea typeface="Microsoft YaHei" panose="020B0503020204020204" pitchFamily="34" charset="-122"/>
              </a:rPr>
              <a:t>智能筛选</a:t>
            </a:r>
            <a:endParaRPr kumimoji="1" lang="en-US" altLang="zh-CN" b="1" dirty="0">
              <a:solidFill>
                <a:schemeClr val="tx1"/>
              </a:solidFill>
              <a:latin typeface="Microsoft YaHei" panose="020B0503020204020204" pitchFamily="34" charset="-122"/>
              <a:ea typeface="Microsoft YaHei" panose="020B0503020204020204" pitchFamily="34" charset="-122"/>
            </a:endParaRPr>
          </a:p>
          <a:p>
            <a:pPr algn="ctr"/>
            <a:r>
              <a:rPr kumimoji="1" lang="zh-CN" altLang="en-US" sz="1400" dirty="0">
                <a:solidFill>
                  <a:schemeClr val="tx1"/>
                </a:solidFill>
                <a:latin typeface="Microsoft YaHei" panose="020B0503020204020204" pitchFamily="34" charset="-122"/>
                <a:ea typeface="Microsoft YaHei" panose="020B0503020204020204" pitchFamily="34" charset="-122"/>
              </a:rPr>
              <a:t>识别</a:t>
            </a:r>
            <a:r>
              <a:rPr kumimoji="1" lang="en-US" altLang="zh-CN" sz="1400" dirty="0" err="1">
                <a:solidFill>
                  <a:schemeClr val="tx1"/>
                </a:solidFill>
                <a:latin typeface="Microsoft YaHei" panose="020B0503020204020204" pitchFamily="34" charset="-122"/>
                <a:ea typeface="Microsoft YaHei" panose="020B0503020204020204" pitchFamily="34" charset="-122"/>
              </a:rPr>
              <a:t>patchset</a:t>
            </a:r>
            <a:r>
              <a:rPr kumimoji="1" lang="zh-CN" altLang="en-US" sz="1400" dirty="0">
                <a:solidFill>
                  <a:schemeClr val="tx1"/>
                </a:solidFill>
                <a:latin typeface="Microsoft YaHei" panose="020B0503020204020204" pitchFamily="34" charset="-122"/>
                <a:ea typeface="Microsoft YaHei" panose="020B0503020204020204" pitchFamily="34" charset="-122"/>
              </a:rPr>
              <a:t>，</a:t>
            </a:r>
            <a:r>
              <a:rPr kumimoji="1" lang="zh-CN" altLang="en-US" sz="1400" b="1" dirty="0">
                <a:solidFill>
                  <a:schemeClr val="tx1"/>
                </a:solidFill>
                <a:latin typeface="Microsoft YaHei" panose="020B0503020204020204" pitchFamily="34" charset="-122"/>
                <a:ea typeface="Microsoft YaHei" panose="020B0503020204020204" pitchFamily="34" charset="-122"/>
              </a:rPr>
              <a:t>实现流水线级的冗余过滤</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pPr algn="ctr"/>
            <a:r>
              <a:rPr kumimoji="1" lang="zh-CN" altLang="en-US" sz="1400" dirty="0">
                <a:solidFill>
                  <a:schemeClr val="tx1"/>
                </a:solidFill>
                <a:latin typeface="Microsoft YaHei" panose="020B0503020204020204" pitchFamily="34" charset="-122"/>
                <a:ea typeface="Microsoft YaHei" panose="020B0503020204020204" pitchFamily="34" charset="-122"/>
              </a:rPr>
              <a:t>通过源码用例索引地图，进行</a:t>
            </a:r>
            <a:r>
              <a:rPr kumimoji="1" lang="zh-CN" altLang="en-US" sz="1400" b="1" dirty="0">
                <a:solidFill>
                  <a:schemeClr val="tx1"/>
                </a:solidFill>
                <a:latin typeface="Microsoft YaHei" panose="020B0503020204020204" pitchFamily="34" charset="-122"/>
                <a:ea typeface="Microsoft YaHei" panose="020B0503020204020204" pitchFamily="34" charset="-122"/>
              </a:rPr>
              <a:t>用例级的动态筛选</a:t>
            </a:r>
            <a:r>
              <a:rPr kumimoji="1" lang="zh-CN" altLang="en-US" sz="1400" dirty="0">
                <a:solidFill>
                  <a:schemeClr val="tx1"/>
                </a:solidFill>
                <a:latin typeface="Microsoft YaHei" panose="020B0503020204020204" pitchFamily="34" charset="-122"/>
                <a:ea typeface="Microsoft YaHei" panose="020B0503020204020204" pitchFamily="34" charset="-122"/>
              </a:rPr>
              <a:t>，实现精准覆盖</a:t>
            </a:r>
            <a:endParaRPr kumimoji="1" lang="en-US" altLang="zh-CN" sz="1400" dirty="0">
              <a:solidFill>
                <a:schemeClr val="tx1"/>
              </a:solidFill>
              <a:latin typeface="Microsoft YaHei" panose="020B0503020204020204" pitchFamily="34" charset="-122"/>
              <a:ea typeface="Microsoft YaHei" panose="020B0503020204020204" pitchFamily="34" charset="-122"/>
            </a:endParaRPr>
          </a:p>
        </p:txBody>
      </p:sp>
      <p:sp>
        <p:nvSpPr>
          <p:cNvPr id="41" name="矩形 40">
            <a:extLst>
              <a:ext uri="{FF2B5EF4-FFF2-40B4-BE49-F238E27FC236}">
                <a16:creationId xmlns:a16="http://schemas.microsoft.com/office/drawing/2014/main" id="{0EC4F6FC-6EA4-A246-BC3C-AFE04054A272}"/>
              </a:ext>
            </a:extLst>
          </p:cNvPr>
          <p:cNvSpPr/>
          <p:nvPr/>
        </p:nvSpPr>
        <p:spPr>
          <a:xfrm>
            <a:off x="182275" y="1032290"/>
            <a:ext cx="565568" cy="1810496"/>
          </a:xfrm>
          <a:prstGeom prst="rect">
            <a:avLst/>
          </a:prstGeom>
          <a:solidFill>
            <a:schemeClr val="tx2">
              <a:lumMod val="40000"/>
              <a:lumOff val="60000"/>
            </a:schemeClr>
          </a:solidFill>
          <a:ln>
            <a:solidFill>
              <a:schemeClr val="bg1"/>
            </a:solidFill>
          </a:ln>
        </p:spPr>
        <p:txBody>
          <a:bodyPr wrap="square" anchor="ctr">
            <a:spAutoFit/>
          </a:bodyPr>
          <a:lstStyle/>
          <a:p>
            <a:pPr marL="0" marR="0" lvl="0" indent="0" algn="ctr" defTabSz="1043305" rtl="0" eaLnBrk="1" fontAlgn="auto" latinLnBrk="0" hangingPunct="1">
              <a:lnSpc>
                <a:spcPct val="100000"/>
              </a:lnSpc>
              <a:spcBef>
                <a:spcPts val="0"/>
              </a:spcBef>
              <a:spcAft>
                <a:spcPts val="0"/>
              </a:spcAft>
              <a:buClrTx/>
              <a:buSzTx/>
              <a:buFontTx/>
              <a:buNone/>
              <a:tabLst/>
              <a:defRPr/>
            </a:pPr>
            <a:r>
              <a:rPr lang="zh-CN" altLang="en-US" sz="1595" b="1" dirty="0">
                <a:solidFill>
                  <a:prstClr val="black"/>
                </a:solidFill>
                <a:latin typeface="微软雅黑" panose="020B0503020204020204" pitchFamily="34" charset="-122"/>
                <a:ea typeface="微软雅黑" panose="020B0503020204020204" pitchFamily="34" charset="-122"/>
              </a:rPr>
              <a:t>统一服务化平台</a:t>
            </a:r>
            <a:endParaRPr kumimoji="0" lang="en-US" altLang="zh-CN" sz="1595"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grpSp>
        <p:nvGrpSpPr>
          <p:cNvPr id="42" name="组合 41">
            <a:extLst>
              <a:ext uri="{FF2B5EF4-FFF2-40B4-BE49-F238E27FC236}">
                <a16:creationId xmlns:a16="http://schemas.microsoft.com/office/drawing/2014/main" id="{E28B5AF9-1A58-6349-A11A-9440F4244A85}"/>
              </a:ext>
            </a:extLst>
          </p:cNvPr>
          <p:cNvGrpSpPr/>
          <p:nvPr/>
        </p:nvGrpSpPr>
        <p:grpSpPr>
          <a:xfrm>
            <a:off x="1016219" y="1763138"/>
            <a:ext cx="4611135" cy="1986861"/>
            <a:chOff x="1016925" y="1201796"/>
            <a:chExt cx="7197434" cy="2928244"/>
          </a:xfrm>
        </p:grpSpPr>
        <p:grpSp>
          <p:nvGrpSpPr>
            <p:cNvPr id="43" name="组合 42">
              <a:extLst>
                <a:ext uri="{FF2B5EF4-FFF2-40B4-BE49-F238E27FC236}">
                  <a16:creationId xmlns:a16="http://schemas.microsoft.com/office/drawing/2014/main" id="{3A0287A6-F42B-E14A-8BEF-0B70BDB17E44}"/>
                </a:ext>
              </a:extLst>
            </p:cNvPr>
            <p:cNvGrpSpPr/>
            <p:nvPr/>
          </p:nvGrpSpPr>
          <p:grpSpPr>
            <a:xfrm>
              <a:off x="1035392" y="2102755"/>
              <a:ext cx="7178967" cy="2027285"/>
              <a:chOff x="7596974" y="4507450"/>
              <a:chExt cx="2003629" cy="1197440"/>
            </a:xfrm>
          </p:grpSpPr>
          <p:sp>
            <p:nvSpPr>
              <p:cNvPr id="55" name="矩形 54">
                <a:extLst>
                  <a:ext uri="{FF2B5EF4-FFF2-40B4-BE49-F238E27FC236}">
                    <a16:creationId xmlns:a16="http://schemas.microsoft.com/office/drawing/2014/main" id="{9CB0F8FD-0166-5C4C-AFB6-BCFCE0DDA771}"/>
                  </a:ext>
                </a:extLst>
              </p:cNvPr>
              <p:cNvSpPr/>
              <p:nvPr/>
            </p:nvSpPr>
            <p:spPr>
              <a:xfrm>
                <a:off x="7596974" y="4507450"/>
                <a:ext cx="2003629" cy="1197440"/>
              </a:xfrm>
              <a:prstGeom prst="rect">
                <a:avLst/>
              </a:prstGeom>
              <a:noFill/>
              <a:ln w="25400">
                <a:solidFill>
                  <a:schemeClr val="bg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sz="1000" b="1" dirty="0">
                    <a:solidFill>
                      <a:schemeClr val="accent6">
                        <a:lumMod val="60000"/>
                        <a:lumOff val="40000"/>
                      </a:schemeClr>
                    </a:solidFill>
                    <a:latin typeface="Microsoft YaHei" panose="020B0503020204020204" pitchFamily="34" charset="-122"/>
                    <a:ea typeface="Microsoft YaHei" panose="020B0503020204020204" pitchFamily="34" charset="-122"/>
                  </a:rPr>
                  <a:t> </a:t>
                </a:r>
                <a:r>
                  <a:rPr lang="zh-Hans" altLang="en-US" sz="1000" b="1" dirty="0">
                    <a:solidFill>
                      <a:schemeClr val="accent6">
                        <a:lumMod val="60000"/>
                        <a:lumOff val="40000"/>
                      </a:schemeClr>
                    </a:solidFill>
                    <a:latin typeface="Microsoft YaHei" panose="020B0503020204020204" pitchFamily="34" charset="-122"/>
                    <a:ea typeface="Microsoft YaHei" panose="020B0503020204020204" pitchFamily="34" charset="-122"/>
                  </a:rPr>
                  <a:t>资源整合</a:t>
                </a:r>
                <a:endParaRPr lang="zh-CN" altLang="en-US" sz="1000" b="1" dirty="0">
                  <a:solidFill>
                    <a:srgbClr val="FF0000"/>
                  </a:solidFill>
                  <a:latin typeface="Microsoft YaHei" panose="020B0503020204020204" pitchFamily="34" charset="-122"/>
                  <a:ea typeface="Microsoft YaHei" panose="020B0503020204020204" pitchFamily="34" charset="-122"/>
                </a:endParaRPr>
              </a:p>
            </p:txBody>
          </p:sp>
          <p:sp>
            <p:nvSpPr>
              <p:cNvPr id="56" name="圆角矩形 55">
                <a:extLst>
                  <a:ext uri="{FF2B5EF4-FFF2-40B4-BE49-F238E27FC236}">
                    <a16:creationId xmlns:a16="http://schemas.microsoft.com/office/drawing/2014/main" id="{BCCFF345-E826-EB40-8109-FE1CABC5061F}"/>
                  </a:ext>
                </a:extLst>
              </p:cNvPr>
              <p:cNvSpPr/>
              <p:nvPr/>
            </p:nvSpPr>
            <p:spPr>
              <a:xfrm>
                <a:off x="7631910" y="5025064"/>
                <a:ext cx="617921" cy="283753"/>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 sz="1000" b="1" dirty="0" err="1">
                    <a:solidFill>
                      <a:srgbClr val="FF0000"/>
                    </a:solidFill>
                    <a:latin typeface="Microsoft YaHei" panose="020B0503020204020204" pitchFamily="34" charset="-122"/>
                    <a:ea typeface="Microsoft YaHei" panose="020B0503020204020204" pitchFamily="34" charset="-122"/>
                  </a:rPr>
                  <a:t>HiL&amp;Chain</a:t>
                </a:r>
                <a:r>
                  <a:rPr lang="zh-Hans" altLang="en-US" sz="1000" b="1" dirty="0">
                    <a:solidFill>
                      <a:srgbClr val="FF0000"/>
                    </a:solidFill>
                    <a:latin typeface="Microsoft YaHei" panose="020B0503020204020204" pitchFamily="34" charset="-122"/>
                    <a:ea typeface="Microsoft YaHei" panose="020B0503020204020204" pitchFamily="34" charset="-122"/>
                  </a:rPr>
                  <a:t>集成测试</a:t>
                </a:r>
                <a:endParaRPr lang="zh-CN" altLang="en-US" sz="1000" b="1" dirty="0">
                  <a:solidFill>
                    <a:srgbClr val="FF0000"/>
                  </a:solidFill>
                  <a:latin typeface="Microsoft YaHei" panose="020B0503020204020204" pitchFamily="34" charset="-122"/>
                  <a:ea typeface="Microsoft YaHei" panose="020B0503020204020204" pitchFamily="34" charset="-122"/>
                </a:endParaRPr>
              </a:p>
            </p:txBody>
          </p:sp>
        </p:grpSp>
        <p:grpSp>
          <p:nvGrpSpPr>
            <p:cNvPr id="44" name="组合 43">
              <a:extLst>
                <a:ext uri="{FF2B5EF4-FFF2-40B4-BE49-F238E27FC236}">
                  <a16:creationId xmlns:a16="http://schemas.microsoft.com/office/drawing/2014/main" id="{E1A659A6-9B73-484A-9EE3-A2F925A17163}"/>
                </a:ext>
              </a:extLst>
            </p:cNvPr>
            <p:cNvGrpSpPr/>
            <p:nvPr/>
          </p:nvGrpSpPr>
          <p:grpSpPr>
            <a:xfrm>
              <a:off x="1016925" y="1201796"/>
              <a:ext cx="7197433" cy="797779"/>
              <a:chOff x="7596974" y="4507450"/>
              <a:chExt cx="2003629" cy="1197440"/>
            </a:xfrm>
          </p:grpSpPr>
          <p:sp>
            <p:nvSpPr>
              <p:cNvPr id="53" name="矩形 52">
                <a:extLst>
                  <a:ext uri="{FF2B5EF4-FFF2-40B4-BE49-F238E27FC236}">
                    <a16:creationId xmlns:a16="http://schemas.microsoft.com/office/drawing/2014/main" id="{F159D8B7-17F4-D942-AC43-09590DC9E887}"/>
                  </a:ext>
                </a:extLst>
              </p:cNvPr>
              <p:cNvSpPr/>
              <p:nvPr/>
            </p:nvSpPr>
            <p:spPr>
              <a:xfrm>
                <a:off x="7596974" y="4507450"/>
                <a:ext cx="2003629" cy="1197440"/>
              </a:xfrm>
              <a:prstGeom prst="rect">
                <a:avLst/>
              </a:prstGeom>
              <a:noFill/>
              <a:ln w="25400">
                <a:solidFill>
                  <a:schemeClr val="bg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zh-CN" altLang="en-US" sz="1000" b="1" dirty="0">
                    <a:solidFill>
                      <a:schemeClr val="accent6">
                        <a:lumMod val="60000"/>
                        <a:lumOff val="40000"/>
                      </a:schemeClr>
                    </a:solidFill>
                    <a:latin typeface="Microsoft YaHei" panose="020B0503020204020204" pitchFamily="34" charset="-122"/>
                    <a:ea typeface="Microsoft YaHei" panose="020B0503020204020204" pitchFamily="34" charset="-122"/>
                  </a:rPr>
                  <a:t> </a:t>
                </a:r>
                <a:r>
                  <a:rPr lang="zh-Hans" altLang="en-US" sz="1000" b="1" dirty="0">
                    <a:solidFill>
                      <a:schemeClr val="accent6">
                        <a:lumMod val="60000"/>
                        <a:lumOff val="40000"/>
                      </a:schemeClr>
                    </a:solidFill>
                    <a:latin typeface="Microsoft YaHei" panose="020B0503020204020204" pitchFamily="34" charset="-122"/>
                    <a:ea typeface="Microsoft YaHei" panose="020B0503020204020204" pitchFamily="34" charset="-122"/>
                  </a:rPr>
                  <a:t>服务化</a:t>
                </a:r>
                <a:endParaRPr lang="zh-CN" altLang="en-US" sz="1000" b="1" dirty="0">
                  <a:solidFill>
                    <a:srgbClr val="FF0000"/>
                  </a:solidFill>
                  <a:latin typeface="Microsoft YaHei" panose="020B0503020204020204" pitchFamily="34" charset="-122"/>
                  <a:ea typeface="Microsoft YaHei" panose="020B0503020204020204" pitchFamily="34" charset="-122"/>
                </a:endParaRPr>
              </a:p>
            </p:txBody>
          </p:sp>
          <p:sp>
            <p:nvSpPr>
              <p:cNvPr id="54" name="圆角矩形 53">
                <a:extLst>
                  <a:ext uri="{FF2B5EF4-FFF2-40B4-BE49-F238E27FC236}">
                    <a16:creationId xmlns:a16="http://schemas.microsoft.com/office/drawing/2014/main" id="{13C726A3-85B9-AF49-A2A2-BA9FA984C59F}"/>
                  </a:ext>
                </a:extLst>
              </p:cNvPr>
              <p:cNvSpPr/>
              <p:nvPr/>
            </p:nvSpPr>
            <p:spPr>
              <a:xfrm>
                <a:off x="7636962" y="5025062"/>
                <a:ext cx="616336" cy="56189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 sz="1000" b="1" dirty="0">
                    <a:latin typeface="Microsoft YaHei" panose="020B0503020204020204" pitchFamily="34" charset="-122"/>
                    <a:ea typeface="Microsoft YaHei" panose="020B0503020204020204" pitchFamily="34" charset="-122"/>
                  </a:rPr>
                  <a:t>Debug</a:t>
                </a:r>
                <a:r>
                  <a:rPr lang="zh-Hans" altLang="en-US" sz="1000" b="1" dirty="0">
                    <a:latin typeface="Microsoft YaHei" panose="020B0503020204020204" pitchFamily="34" charset="-122"/>
                    <a:ea typeface="Microsoft YaHei" panose="020B0503020204020204" pitchFamily="34" charset="-122"/>
                  </a:rPr>
                  <a:t>服务模式</a:t>
                </a:r>
                <a:endParaRPr lang="zh-CN" altLang="en-US" sz="1000" b="1" dirty="0">
                  <a:latin typeface="Microsoft YaHei" panose="020B0503020204020204" pitchFamily="34" charset="-122"/>
                  <a:ea typeface="Microsoft YaHei" panose="020B0503020204020204" pitchFamily="34" charset="-122"/>
                </a:endParaRPr>
              </a:p>
            </p:txBody>
          </p:sp>
        </p:grpSp>
        <p:sp>
          <p:nvSpPr>
            <p:cNvPr id="45" name="圆角矩形 44">
              <a:extLst>
                <a:ext uri="{FF2B5EF4-FFF2-40B4-BE49-F238E27FC236}">
                  <a16:creationId xmlns:a16="http://schemas.microsoft.com/office/drawing/2014/main" id="{2FB6B998-24A9-8148-9AF3-9A79F263F7EF}"/>
                </a:ext>
              </a:extLst>
            </p:cNvPr>
            <p:cNvSpPr/>
            <p:nvPr/>
          </p:nvSpPr>
          <p:spPr>
            <a:xfrm>
              <a:off x="1160567" y="3554562"/>
              <a:ext cx="2192234" cy="480398"/>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000" b="1" dirty="0">
                  <a:solidFill>
                    <a:srgbClr val="FF0000"/>
                  </a:solidFill>
                  <a:latin typeface="Microsoft YaHei" panose="020B0503020204020204" pitchFamily="34" charset="-122"/>
                  <a:ea typeface="Microsoft YaHei" panose="020B0503020204020204" pitchFamily="34" charset="-122"/>
                </a:rPr>
                <a:t>模块准入</a:t>
              </a:r>
              <a:r>
                <a:rPr lang="en-US" altLang="zh-Hans" sz="1000" b="1" dirty="0">
                  <a:solidFill>
                    <a:srgbClr val="FF0000"/>
                  </a:solidFill>
                  <a:latin typeface="Microsoft YaHei" panose="020B0503020204020204" pitchFamily="34" charset="-122"/>
                  <a:ea typeface="Microsoft YaHei" panose="020B0503020204020204" pitchFamily="34" charset="-122"/>
                </a:rPr>
                <a:t>&amp;</a:t>
              </a:r>
              <a:r>
                <a:rPr lang="zh-Hans" altLang="en-US" sz="1000" b="1" dirty="0">
                  <a:solidFill>
                    <a:srgbClr val="FF0000"/>
                  </a:solidFill>
                  <a:latin typeface="Microsoft YaHei" panose="020B0503020204020204" pitchFamily="34" charset="-122"/>
                  <a:ea typeface="Microsoft YaHei" panose="020B0503020204020204" pitchFamily="34" charset="-122"/>
                </a:rPr>
                <a:t>性能测试</a:t>
              </a:r>
              <a:endParaRPr lang="zh-CN" altLang="en-US" sz="1000" b="1" dirty="0">
                <a:solidFill>
                  <a:srgbClr val="FF0000"/>
                </a:solidFill>
                <a:latin typeface="Microsoft YaHei" panose="020B0503020204020204" pitchFamily="34" charset="-122"/>
                <a:ea typeface="Microsoft YaHei" panose="020B0503020204020204" pitchFamily="34" charset="-122"/>
              </a:endParaRPr>
            </a:p>
          </p:txBody>
        </p:sp>
        <p:sp>
          <p:nvSpPr>
            <p:cNvPr id="46" name="圆角矩形 45">
              <a:extLst>
                <a:ext uri="{FF2B5EF4-FFF2-40B4-BE49-F238E27FC236}">
                  <a16:creationId xmlns:a16="http://schemas.microsoft.com/office/drawing/2014/main" id="{098CB2FF-C614-C546-A3EA-5217939E3555}"/>
                </a:ext>
              </a:extLst>
            </p:cNvPr>
            <p:cNvSpPr/>
            <p:nvPr/>
          </p:nvSpPr>
          <p:spPr>
            <a:xfrm>
              <a:off x="3579773" y="2979084"/>
              <a:ext cx="2086761" cy="480398"/>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000" b="1" dirty="0">
                  <a:latin typeface="Microsoft YaHei" panose="020B0503020204020204" pitchFamily="34" charset="-122"/>
                  <a:ea typeface="Microsoft YaHei" panose="020B0503020204020204" pitchFamily="34" charset="-122"/>
                </a:rPr>
                <a:t>单元测试</a:t>
              </a:r>
              <a:endParaRPr lang="zh-CN" altLang="en-US" sz="1000" b="1" dirty="0">
                <a:latin typeface="Microsoft YaHei" panose="020B0503020204020204" pitchFamily="34" charset="-122"/>
                <a:ea typeface="Microsoft YaHei" panose="020B0503020204020204" pitchFamily="34" charset="-122"/>
              </a:endParaRPr>
            </a:p>
          </p:txBody>
        </p:sp>
        <p:sp>
          <p:nvSpPr>
            <p:cNvPr id="47" name="圆角矩形 46">
              <a:extLst>
                <a:ext uri="{FF2B5EF4-FFF2-40B4-BE49-F238E27FC236}">
                  <a16:creationId xmlns:a16="http://schemas.microsoft.com/office/drawing/2014/main" id="{0EF6EB90-9BCE-9544-A164-E1B4E229F746}"/>
                </a:ext>
              </a:extLst>
            </p:cNvPr>
            <p:cNvSpPr/>
            <p:nvPr/>
          </p:nvSpPr>
          <p:spPr>
            <a:xfrm>
              <a:off x="3579772" y="3554562"/>
              <a:ext cx="2086761" cy="480398"/>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000" b="1" dirty="0">
                  <a:solidFill>
                    <a:srgbClr val="FF0000"/>
                  </a:solidFill>
                  <a:latin typeface="Microsoft YaHei" panose="020B0503020204020204" pitchFamily="34" charset="-122"/>
                  <a:ea typeface="Microsoft YaHei" panose="020B0503020204020204" pitchFamily="34" charset="-122"/>
                </a:rPr>
                <a:t>内存</a:t>
              </a:r>
              <a:r>
                <a:rPr lang="en-US" altLang="zh-Hans" sz="1000" b="1" dirty="0">
                  <a:solidFill>
                    <a:srgbClr val="FF0000"/>
                  </a:solidFill>
                  <a:latin typeface="Microsoft YaHei" panose="020B0503020204020204" pitchFamily="34" charset="-122"/>
                  <a:ea typeface="Microsoft YaHei" panose="020B0503020204020204" pitchFamily="34" charset="-122"/>
                </a:rPr>
                <a:t>&amp;</a:t>
              </a:r>
              <a:r>
                <a:rPr lang="zh-Hans" altLang="en-US" sz="1000" b="1" dirty="0">
                  <a:solidFill>
                    <a:srgbClr val="FF0000"/>
                  </a:solidFill>
                  <a:latin typeface="Microsoft YaHei" panose="020B0503020204020204" pitchFamily="34" charset="-122"/>
                  <a:ea typeface="Microsoft YaHei" panose="020B0503020204020204" pitchFamily="34" charset="-122"/>
                </a:rPr>
                <a:t>漏洞扫描</a:t>
              </a:r>
              <a:endParaRPr lang="zh-CN" altLang="en-US" sz="1000" b="1" dirty="0">
                <a:solidFill>
                  <a:srgbClr val="FF0000"/>
                </a:solidFill>
                <a:latin typeface="Microsoft YaHei" panose="020B0503020204020204" pitchFamily="34" charset="-122"/>
                <a:ea typeface="Microsoft YaHei" panose="020B0503020204020204" pitchFamily="34" charset="-122"/>
              </a:endParaRPr>
            </a:p>
          </p:txBody>
        </p:sp>
        <p:sp>
          <p:nvSpPr>
            <p:cNvPr id="48" name="圆角矩形 47">
              <a:extLst>
                <a:ext uri="{FF2B5EF4-FFF2-40B4-BE49-F238E27FC236}">
                  <a16:creationId xmlns:a16="http://schemas.microsoft.com/office/drawing/2014/main" id="{EDCCFF90-4857-7C4A-8139-5932FDE54D15}"/>
                </a:ext>
              </a:extLst>
            </p:cNvPr>
            <p:cNvSpPr/>
            <p:nvPr/>
          </p:nvSpPr>
          <p:spPr>
            <a:xfrm>
              <a:off x="6019238" y="2979084"/>
              <a:ext cx="2086761" cy="480398"/>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000" b="1" dirty="0">
                  <a:latin typeface="Microsoft YaHei" panose="020B0503020204020204" pitchFamily="34" charset="-122"/>
                  <a:ea typeface="Microsoft YaHei" panose="020B0503020204020204" pitchFamily="34" charset="-122"/>
                </a:rPr>
                <a:t>调度系统</a:t>
              </a:r>
              <a:endParaRPr lang="zh-CN" altLang="en-US" sz="1000" b="1" dirty="0">
                <a:latin typeface="Microsoft YaHei" panose="020B0503020204020204" pitchFamily="34" charset="-122"/>
                <a:ea typeface="Microsoft YaHei" panose="020B0503020204020204" pitchFamily="34" charset="-122"/>
              </a:endParaRPr>
            </a:p>
          </p:txBody>
        </p:sp>
        <p:sp>
          <p:nvSpPr>
            <p:cNvPr id="49" name="圆角矩形 48">
              <a:extLst>
                <a:ext uri="{FF2B5EF4-FFF2-40B4-BE49-F238E27FC236}">
                  <a16:creationId xmlns:a16="http://schemas.microsoft.com/office/drawing/2014/main" id="{339558BF-8BF2-3646-AF8D-380B780B1678}"/>
                </a:ext>
              </a:extLst>
            </p:cNvPr>
            <p:cNvSpPr/>
            <p:nvPr/>
          </p:nvSpPr>
          <p:spPr>
            <a:xfrm>
              <a:off x="6019237" y="3545420"/>
              <a:ext cx="2086761" cy="480398"/>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000" b="1" dirty="0">
                  <a:latin typeface="Microsoft YaHei" panose="020B0503020204020204" pitchFamily="34" charset="-122"/>
                  <a:ea typeface="Microsoft YaHei" panose="020B0503020204020204" pitchFamily="34" charset="-122"/>
                </a:rPr>
                <a:t>资源管理</a:t>
              </a:r>
              <a:endParaRPr lang="zh-CN" altLang="en-US" sz="1000" b="1" dirty="0">
                <a:latin typeface="Microsoft YaHei" panose="020B0503020204020204" pitchFamily="34" charset="-122"/>
                <a:ea typeface="Microsoft YaHei" panose="020B0503020204020204" pitchFamily="34" charset="-122"/>
              </a:endParaRPr>
            </a:p>
          </p:txBody>
        </p:sp>
        <p:sp>
          <p:nvSpPr>
            <p:cNvPr id="50" name="圆角矩形 49">
              <a:extLst>
                <a:ext uri="{FF2B5EF4-FFF2-40B4-BE49-F238E27FC236}">
                  <a16:creationId xmlns:a16="http://schemas.microsoft.com/office/drawing/2014/main" id="{544D504E-48C0-A449-833E-91342A439571}"/>
                </a:ext>
              </a:extLst>
            </p:cNvPr>
            <p:cNvSpPr/>
            <p:nvPr/>
          </p:nvSpPr>
          <p:spPr>
            <a:xfrm>
              <a:off x="3579772" y="2403606"/>
              <a:ext cx="2086761" cy="480398"/>
            </a:xfrm>
            <a:prstGeom prst="round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Hans" sz="1000" b="1" dirty="0">
                  <a:solidFill>
                    <a:srgbClr val="FF0000"/>
                  </a:solidFill>
                  <a:latin typeface="Microsoft YaHei" panose="020B0503020204020204" pitchFamily="34" charset="-122"/>
                  <a:ea typeface="Microsoft YaHei" panose="020B0503020204020204" pitchFamily="34" charset="-122"/>
                </a:rPr>
                <a:t>Benchmark</a:t>
              </a:r>
              <a:endParaRPr lang="zh-CN" altLang="en-US" sz="1000" b="1" dirty="0">
                <a:solidFill>
                  <a:srgbClr val="FF0000"/>
                </a:solidFill>
                <a:latin typeface="Microsoft YaHei" panose="020B0503020204020204" pitchFamily="34" charset="-122"/>
                <a:ea typeface="Microsoft YaHei" panose="020B0503020204020204" pitchFamily="34" charset="-122"/>
              </a:endParaRPr>
            </a:p>
          </p:txBody>
        </p:sp>
        <p:sp>
          <p:nvSpPr>
            <p:cNvPr id="51" name="圆角矩形 50">
              <a:extLst>
                <a:ext uri="{FF2B5EF4-FFF2-40B4-BE49-F238E27FC236}">
                  <a16:creationId xmlns:a16="http://schemas.microsoft.com/office/drawing/2014/main" id="{D70828E9-C68A-5D47-B7B6-222A5E3CDA56}"/>
                </a:ext>
              </a:extLst>
            </p:cNvPr>
            <p:cNvSpPr/>
            <p:nvPr/>
          </p:nvSpPr>
          <p:spPr>
            <a:xfrm>
              <a:off x="3567013" y="1546649"/>
              <a:ext cx="2097255" cy="374356"/>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000" b="1" dirty="0">
                  <a:latin typeface="Microsoft YaHei" panose="020B0503020204020204" pitchFamily="34" charset="-122"/>
                  <a:ea typeface="Microsoft YaHei" panose="020B0503020204020204" pitchFamily="34" charset="-122"/>
                </a:rPr>
                <a:t>研发自验证</a:t>
              </a:r>
              <a:endParaRPr lang="zh-CN" altLang="en-US" sz="1000" b="1" dirty="0">
                <a:latin typeface="Microsoft YaHei" panose="020B0503020204020204" pitchFamily="34" charset="-122"/>
                <a:ea typeface="Microsoft YaHei" panose="020B0503020204020204" pitchFamily="34" charset="-122"/>
              </a:endParaRPr>
            </a:p>
          </p:txBody>
        </p:sp>
        <p:sp>
          <p:nvSpPr>
            <p:cNvPr id="52" name="圆角矩形 51">
              <a:extLst>
                <a:ext uri="{FF2B5EF4-FFF2-40B4-BE49-F238E27FC236}">
                  <a16:creationId xmlns:a16="http://schemas.microsoft.com/office/drawing/2014/main" id="{F0AA496F-C18F-4443-8AEE-C717C9872C02}"/>
                </a:ext>
              </a:extLst>
            </p:cNvPr>
            <p:cNvSpPr/>
            <p:nvPr/>
          </p:nvSpPr>
          <p:spPr>
            <a:xfrm>
              <a:off x="6008743" y="1534840"/>
              <a:ext cx="2097255" cy="374356"/>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000" b="1" dirty="0">
                  <a:latin typeface="Microsoft YaHei" panose="020B0503020204020204" pitchFamily="34" charset="-122"/>
                  <a:ea typeface="Microsoft YaHei" panose="020B0503020204020204" pitchFamily="34" charset="-122"/>
                </a:rPr>
                <a:t>常规测试服务</a:t>
              </a:r>
              <a:endParaRPr lang="zh-CN" altLang="en-US" sz="1000" b="1" dirty="0">
                <a:latin typeface="Microsoft YaHei" panose="020B0503020204020204" pitchFamily="34" charset="-122"/>
                <a:ea typeface="Microsoft YaHei" panose="020B0503020204020204" pitchFamily="34" charset="-122"/>
              </a:endParaRPr>
            </a:p>
          </p:txBody>
        </p:sp>
      </p:grpSp>
      <p:sp>
        <p:nvSpPr>
          <p:cNvPr id="57" name="矩形 56">
            <a:extLst>
              <a:ext uri="{FF2B5EF4-FFF2-40B4-BE49-F238E27FC236}">
                <a16:creationId xmlns:a16="http://schemas.microsoft.com/office/drawing/2014/main" id="{2426A674-7F3F-BC4D-9A48-705FD1F9AF1D}"/>
              </a:ext>
            </a:extLst>
          </p:cNvPr>
          <p:cNvSpPr/>
          <p:nvPr/>
        </p:nvSpPr>
        <p:spPr>
          <a:xfrm>
            <a:off x="5750646" y="2785749"/>
            <a:ext cx="3847548" cy="964250"/>
          </a:xfrm>
          <a:prstGeom prst="rect">
            <a:avLst/>
          </a:prstGeom>
          <a:solidFill>
            <a:schemeClr val="accent3">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200" b="1" dirty="0">
                <a:solidFill>
                  <a:schemeClr val="tx1"/>
                </a:solidFill>
                <a:latin typeface="Microsoft YaHei" panose="020B0503020204020204" pitchFamily="34" charset="-122"/>
                <a:ea typeface="Microsoft YaHei" panose="020B0503020204020204" pitchFamily="34" charset="-122"/>
              </a:rPr>
              <a:t>支撑</a:t>
            </a:r>
            <a:r>
              <a:rPr lang="en-US" altLang="zh-CN" sz="1200" b="1" dirty="0">
                <a:solidFill>
                  <a:schemeClr val="tx1"/>
                </a:solidFill>
                <a:latin typeface="Microsoft YaHei" panose="020B0503020204020204" pitchFamily="34" charset="-122"/>
                <a:ea typeface="Microsoft YaHei" panose="020B0503020204020204" pitchFamily="34" charset="-122"/>
              </a:rPr>
              <a:t>3538</a:t>
            </a:r>
            <a:r>
              <a:rPr lang="zh-CN" altLang="en-US" sz="1200" b="1" dirty="0">
                <a:solidFill>
                  <a:schemeClr val="tx1"/>
                </a:solidFill>
                <a:latin typeface="Microsoft YaHei" panose="020B0503020204020204" pitchFamily="34" charset="-122"/>
                <a:ea typeface="Microsoft YaHei" panose="020B0503020204020204" pitchFamily="34" charset="-122"/>
              </a:rPr>
              <a:t>个</a:t>
            </a:r>
            <a:r>
              <a:rPr lang="en-US" altLang="zh-CN" sz="1200" b="1" dirty="0">
                <a:solidFill>
                  <a:schemeClr val="tx1"/>
                </a:solidFill>
                <a:latin typeface="Microsoft YaHei" panose="020B0503020204020204" pitchFamily="34" charset="-122"/>
                <a:ea typeface="Microsoft YaHei" panose="020B0503020204020204" pitchFamily="34" charset="-122"/>
              </a:rPr>
              <a:t>Daily</a:t>
            </a:r>
            <a:r>
              <a:rPr lang="zh-CN" altLang="en-US" sz="1200" b="1" dirty="0">
                <a:solidFill>
                  <a:schemeClr val="tx1"/>
                </a:solidFill>
                <a:latin typeface="Microsoft YaHei" panose="020B0503020204020204" pitchFamily="34" charset="-122"/>
                <a:ea typeface="Microsoft YaHei" panose="020B0503020204020204" pitchFamily="34" charset="-122"/>
              </a:rPr>
              <a:t>，</a:t>
            </a:r>
            <a:r>
              <a:rPr lang="en-US" altLang="zh-CN" sz="1200" b="1" dirty="0">
                <a:solidFill>
                  <a:schemeClr val="tx1"/>
                </a:solidFill>
                <a:latin typeface="Microsoft YaHei" panose="020B0503020204020204" pitchFamily="34" charset="-122"/>
                <a:ea typeface="Microsoft YaHei" panose="020B0503020204020204" pitchFamily="34" charset="-122"/>
              </a:rPr>
              <a:t>513</a:t>
            </a:r>
            <a:r>
              <a:rPr lang="zh-CN" altLang="en-US" sz="1200" b="1" dirty="0">
                <a:solidFill>
                  <a:schemeClr val="tx1"/>
                </a:solidFill>
                <a:latin typeface="Microsoft YaHei" panose="020B0503020204020204" pitchFamily="34" charset="-122"/>
                <a:ea typeface="Microsoft YaHei" panose="020B0503020204020204" pitchFamily="34" charset="-122"/>
              </a:rPr>
              <a:t>个</a:t>
            </a:r>
            <a:r>
              <a:rPr lang="en-US" altLang="zh-CN" sz="1200" b="1" dirty="0">
                <a:solidFill>
                  <a:schemeClr val="tx1"/>
                </a:solidFill>
                <a:latin typeface="Microsoft YaHei" panose="020B0503020204020204" pitchFamily="34" charset="-122"/>
                <a:ea typeface="Microsoft YaHei" panose="020B0503020204020204" pitchFamily="34" charset="-122"/>
              </a:rPr>
              <a:t>RB</a:t>
            </a:r>
          </a:p>
          <a:p>
            <a:pPr algn="ctr"/>
            <a:r>
              <a:rPr lang="zh-Hans" altLang="en-US" sz="1200" b="1" dirty="0">
                <a:solidFill>
                  <a:schemeClr val="tx1"/>
                </a:solidFill>
                <a:latin typeface="Microsoft YaHei" panose="020B0503020204020204" pitchFamily="34" charset="-122"/>
                <a:ea typeface="Microsoft YaHei" panose="020B0503020204020204" pitchFamily="34" charset="-122"/>
              </a:rPr>
              <a:t>支撑</a:t>
            </a:r>
            <a:r>
              <a:rPr lang="en-US" altLang="zh-Hans" sz="1200" b="1" dirty="0">
                <a:solidFill>
                  <a:schemeClr val="tx1"/>
                </a:solidFill>
                <a:latin typeface="Microsoft YaHei" panose="020B0503020204020204" pitchFamily="34" charset="-122"/>
                <a:ea typeface="Microsoft YaHei" panose="020B0503020204020204" pitchFamily="34" charset="-122"/>
              </a:rPr>
              <a:t>8</a:t>
            </a:r>
            <a:r>
              <a:rPr lang="en-US" altLang="zh-CN" sz="1200" b="1" dirty="0">
                <a:solidFill>
                  <a:schemeClr val="tx1"/>
                </a:solidFill>
                <a:latin typeface="Microsoft YaHei" panose="020B0503020204020204" pitchFamily="34" charset="-122"/>
                <a:ea typeface="Microsoft YaHei" panose="020B0503020204020204" pitchFamily="34" charset="-122"/>
              </a:rPr>
              <a:t>2124</a:t>
            </a:r>
            <a:r>
              <a:rPr lang="zh-CN" altLang="en-US" sz="1200" b="1" dirty="0">
                <a:solidFill>
                  <a:schemeClr val="tx1"/>
                </a:solidFill>
                <a:latin typeface="Microsoft YaHei" panose="020B0503020204020204" pitchFamily="34" charset="-122"/>
                <a:ea typeface="Microsoft YaHei" panose="020B0503020204020204" pitchFamily="34" charset="-122"/>
              </a:rPr>
              <a:t>次</a:t>
            </a:r>
            <a:r>
              <a:rPr lang="en-US" altLang="zh-CN" sz="1200" b="1" dirty="0" err="1">
                <a:solidFill>
                  <a:schemeClr val="tx1"/>
                </a:solidFill>
                <a:latin typeface="Microsoft YaHei" panose="020B0503020204020204" pitchFamily="34" charset="-122"/>
                <a:ea typeface="Microsoft YaHei" panose="020B0503020204020204" pitchFamily="34" charset="-122"/>
              </a:rPr>
              <a:t>CheckIn</a:t>
            </a:r>
            <a:r>
              <a:rPr lang="zh-CN" altLang="en-US" sz="1200" b="1" dirty="0">
                <a:solidFill>
                  <a:schemeClr val="tx1"/>
                </a:solidFill>
                <a:latin typeface="Microsoft YaHei" panose="020B0503020204020204" pitchFamily="34" charset="-122"/>
                <a:ea typeface="Microsoft YaHei" panose="020B0503020204020204" pitchFamily="34" charset="-122"/>
              </a:rPr>
              <a:t>，</a:t>
            </a:r>
            <a:r>
              <a:rPr lang="en-US" altLang="zh-CN" sz="1200" b="1" dirty="0">
                <a:solidFill>
                  <a:schemeClr val="tx1"/>
                </a:solidFill>
                <a:latin typeface="Microsoft YaHei" panose="020B0503020204020204" pitchFamily="34" charset="-122"/>
                <a:ea typeface="Microsoft YaHei" panose="020B0503020204020204" pitchFamily="34" charset="-122"/>
              </a:rPr>
              <a:t>24715</a:t>
            </a:r>
            <a:r>
              <a:rPr lang="zh-Hans" altLang="en-US" sz="1200" b="1" dirty="0">
                <a:solidFill>
                  <a:schemeClr val="tx1"/>
                </a:solidFill>
                <a:latin typeface="Microsoft YaHei" panose="020B0503020204020204" pitchFamily="34" charset="-122"/>
                <a:ea typeface="Microsoft YaHei" panose="020B0503020204020204" pitchFamily="34" charset="-122"/>
              </a:rPr>
              <a:t>个模块测试任务</a:t>
            </a:r>
            <a:endParaRPr lang="en-US" altLang="zh-Hans" sz="1200" b="1" dirty="0">
              <a:solidFill>
                <a:schemeClr val="tx1"/>
              </a:solidFill>
              <a:latin typeface="Microsoft YaHei" panose="020B0503020204020204" pitchFamily="34" charset="-122"/>
              <a:ea typeface="Microsoft YaHei" panose="020B0503020204020204" pitchFamily="34" charset="-122"/>
            </a:endParaRPr>
          </a:p>
          <a:p>
            <a:pPr algn="ctr"/>
            <a:r>
              <a:rPr lang="zh-Hans" altLang="en-US" sz="1200" b="1" dirty="0">
                <a:solidFill>
                  <a:schemeClr val="tx1"/>
                </a:solidFill>
                <a:latin typeface="Microsoft YaHei" panose="020B0503020204020204" pitchFamily="34" charset="-122"/>
                <a:ea typeface="Microsoft YaHei" panose="020B0503020204020204" pitchFamily="34" charset="-122"/>
              </a:rPr>
              <a:t>支持</a:t>
            </a:r>
            <a:r>
              <a:rPr lang="en-US" altLang="zh-Hans" sz="1200" b="1" dirty="0">
                <a:solidFill>
                  <a:schemeClr val="tx1"/>
                </a:solidFill>
                <a:latin typeface="Microsoft YaHei" panose="020B0503020204020204" pitchFamily="34" charset="-122"/>
                <a:ea typeface="Microsoft YaHei" panose="020B0503020204020204" pitchFamily="34" charset="-122"/>
              </a:rPr>
              <a:t>2</a:t>
            </a:r>
            <a:r>
              <a:rPr lang="en-US" altLang="zh-CN" sz="1200" b="1" dirty="0">
                <a:solidFill>
                  <a:schemeClr val="tx1"/>
                </a:solidFill>
                <a:latin typeface="Microsoft YaHei" panose="020B0503020204020204" pitchFamily="34" charset="-122"/>
                <a:ea typeface="Microsoft YaHei" panose="020B0503020204020204" pitchFamily="34" charset="-122"/>
              </a:rPr>
              <a:t>424</a:t>
            </a:r>
            <a:r>
              <a:rPr lang="zh-CN" altLang="en-US" sz="1200" b="1" dirty="0">
                <a:solidFill>
                  <a:schemeClr val="tx1"/>
                </a:solidFill>
                <a:latin typeface="Microsoft YaHei" panose="020B0503020204020204" pitchFamily="34" charset="-122"/>
                <a:ea typeface="Microsoft YaHei" panose="020B0503020204020204" pitchFamily="34" charset="-122"/>
              </a:rPr>
              <a:t>个集成性能测试，</a:t>
            </a:r>
            <a:r>
              <a:rPr lang="zh-Hans" altLang="en-US" sz="1200" b="1" dirty="0">
                <a:solidFill>
                  <a:schemeClr val="tx1"/>
                </a:solidFill>
                <a:latin typeface="Microsoft YaHei" panose="020B0503020204020204" pitchFamily="34" charset="-122"/>
                <a:ea typeface="Microsoft YaHei" panose="020B0503020204020204" pitchFamily="34" charset="-122"/>
              </a:rPr>
              <a:t>评估服务</a:t>
            </a:r>
            <a:r>
              <a:rPr lang="en-US" altLang="zh-CN" sz="1200" b="1" dirty="0">
                <a:solidFill>
                  <a:schemeClr val="tx1"/>
                </a:solidFill>
                <a:latin typeface="Microsoft YaHei" panose="020B0503020204020204" pitchFamily="34" charset="-122"/>
                <a:ea typeface="Microsoft YaHei" panose="020B0503020204020204" pitchFamily="34" charset="-122"/>
              </a:rPr>
              <a:t>715</a:t>
            </a:r>
            <a:r>
              <a:rPr lang="zh-Hans" altLang="en-US" sz="1200" b="1" dirty="0">
                <a:solidFill>
                  <a:schemeClr val="tx1"/>
                </a:solidFill>
                <a:latin typeface="Microsoft YaHei" panose="020B0503020204020204" pitchFamily="34" charset="-122"/>
                <a:ea typeface="Microsoft YaHei" panose="020B0503020204020204" pitchFamily="34" charset="-122"/>
              </a:rPr>
              <a:t>次</a:t>
            </a:r>
            <a:endParaRPr lang="en-US" altLang="zh-Hans" sz="1200" b="1" dirty="0">
              <a:solidFill>
                <a:schemeClr val="tx1"/>
              </a:solidFill>
              <a:latin typeface="Microsoft YaHei" panose="020B0503020204020204" pitchFamily="34" charset="-122"/>
              <a:ea typeface="Microsoft YaHei" panose="020B0503020204020204" pitchFamily="34" charset="-122"/>
            </a:endParaRPr>
          </a:p>
          <a:p>
            <a:pPr algn="ctr"/>
            <a:endParaRPr lang="en-US" altLang="zh-Hans" sz="1200" b="1" dirty="0">
              <a:solidFill>
                <a:schemeClr val="tx1"/>
              </a:solidFill>
              <a:latin typeface="Microsoft YaHei" panose="020B0503020204020204" pitchFamily="34" charset="-122"/>
              <a:ea typeface="Microsoft YaHei" panose="020B0503020204020204" pitchFamily="34" charset="-122"/>
            </a:endParaRPr>
          </a:p>
          <a:p>
            <a:pPr algn="ctr"/>
            <a:r>
              <a:rPr lang="zh-Hans" altLang="en-US" sz="1200" b="1" dirty="0">
                <a:solidFill>
                  <a:schemeClr val="tx1"/>
                </a:solidFill>
                <a:latin typeface="Microsoft YaHei" panose="020B0503020204020204" pitchFamily="34" charset="-122"/>
                <a:ea typeface="Microsoft YaHei" panose="020B0503020204020204" pitchFamily="34" charset="-122"/>
              </a:rPr>
              <a:t>整体任务通过率</a:t>
            </a:r>
            <a:r>
              <a:rPr lang="en-US" altLang="zh-CN" sz="1200" b="1" dirty="0">
                <a:solidFill>
                  <a:schemeClr val="tx1"/>
                </a:solidFill>
                <a:latin typeface="Microsoft YaHei" panose="020B0503020204020204" pitchFamily="34" charset="-122"/>
                <a:ea typeface="Microsoft YaHei" panose="020B0503020204020204" pitchFamily="34" charset="-122"/>
              </a:rPr>
              <a:t>81</a:t>
            </a:r>
            <a:r>
              <a:rPr lang="en-US" altLang="zh-Hans" sz="1200" b="1" dirty="0">
                <a:solidFill>
                  <a:schemeClr val="tx1"/>
                </a:solidFill>
                <a:latin typeface="Microsoft YaHei" panose="020B0503020204020204" pitchFamily="34" charset="-122"/>
                <a:ea typeface="Microsoft YaHei" panose="020B0503020204020204" pitchFamily="34" charset="-122"/>
              </a:rPr>
              <a:t>.</a:t>
            </a:r>
            <a:r>
              <a:rPr lang="en-US" altLang="zh-CN" sz="1200" b="1" dirty="0">
                <a:solidFill>
                  <a:schemeClr val="tx1"/>
                </a:solidFill>
                <a:latin typeface="Microsoft YaHei" panose="020B0503020204020204" pitchFamily="34" charset="-122"/>
                <a:ea typeface="Microsoft YaHei" panose="020B0503020204020204" pitchFamily="34" charset="-122"/>
              </a:rPr>
              <a:t>5</a:t>
            </a:r>
            <a:r>
              <a:rPr lang="en-US" altLang="zh-Hans" sz="1200" b="1" dirty="0">
                <a:solidFill>
                  <a:schemeClr val="tx1"/>
                </a:solidFill>
                <a:latin typeface="Microsoft YaHei" panose="020B0503020204020204" pitchFamily="34" charset="-122"/>
                <a:ea typeface="Microsoft YaHei" panose="020B0503020204020204" pitchFamily="34" charset="-122"/>
              </a:rPr>
              <a:t>%</a:t>
            </a:r>
            <a:r>
              <a:rPr lang="zh-Hans" altLang="en-US" sz="1200" b="1" dirty="0">
                <a:solidFill>
                  <a:schemeClr val="tx1"/>
                </a:solidFill>
                <a:latin typeface="Microsoft YaHei" panose="020B0503020204020204" pitchFamily="34" charset="-122"/>
                <a:ea typeface="Microsoft YaHei" panose="020B0503020204020204" pitchFamily="34" charset="-122"/>
              </a:rPr>
              <a:t>，平台类异常占比</a:t>
            </a:r>
            <a:r>
              <a:rPr lang="en-US" altLang="zh-Hans" sz="1200" b="1" dirty="0">
                <a:solidFill>
                  <a:schemeClr val="tx1"/>
                </a:solidFill>
                <a:latin typeface="Microsoft YaHei" panose="020B0503020204020204" pitchFamily="34" charset="-122"/>
                <a:ea typeface="Microsoft YaHei" panose="020B0503020204020204" pitchFamily="34" charset="-122"/>
              </a:rPr>
              <a:t>0</a:t>
            </a:r>
            <a:r>
              <a:rPr lang="en-US" altLang="zh-CN" sz="1200" b="1" dirty="0">
                <a:solidFill>
                  <a:schemeClr val="tx1"/>
                </a:solidFill>
                <a:latin typeface="Microsoft YaHei" panose="020B0503020204020204" pitchFamily="34" charset="-122"/>
                <a:ea typeface="Microsoft YaHei" panose="020B0503020204020204" pitchFamily="34" charset="-122"/>
              </a:rPr>
              <a:t>.43%</a:t>
            </a:r>
            <a:endParaRPr lang="en-US" altLang="zh-Hans" sz="1200" b="1" dirty="0">
              <a:solidFill>
                <a:srgbClr val="FF0000"/>
              </a:solidFill>
              <a:latin typeface="Microsoft YaHei" panose="020B0503020204020204" pitchFamily="34" charset="-122"/>
              <a:ea typeface="Microsoft YaHei" panose="020B0503020204020204" pitchFamily="34" charset="-122"/>
            </a:endParaRPr>
          </a:p>
        </p:txBody>
      </p:sp>
      <p:graphicFrame>
        <p:nvGraphicFramePr>
          <p:cNvPr id="58" name="图表 57">
            <a:extLst>
              <a:ext uri="{FF2B5EF4-FFF2-40B4-BE49-F238E27FC236}">
                <a16:creationId xmlns:a16="http://schemas.microsoft.com/office/drawing/2014/main" id="{46CCA55B-B87D-A54C-A44E-8C943FAB44F6}"/>
              </a:ext>
            </a:extLst>
          </p:cNvPr>
          <p:cNvGraphicFramePr/>
          <p:nvPr/>
        </p:nvGraphicFramePr>
        <p:xfrm>
          <a:off x="5183771" y="903426"/>
          <a:ext cx="5001471" cy="1967590"/>
        </p:xfrm>
        <a:graphic>
          <a:graphicData uri="http://schemas.openxmlformats.org/drawingml/2006/chart">
            <c:chart xmlns:c="http://schemas.openxmlformats.org/drawingml/2006/chart" xmlns:r="http://schemas.openxmlformats.org/officeDocument/2006/relationships" r:id="rId3"/>
          </a:graphicData>
        </a:graphic>
      </p:graphicFrame>
      <p:sp>
        <p:nvSpPr>
          <p:cNvPr id="59" name="矩形 58">
            <a:extLst>
              <a:ext uri="{FF2B5EF4-FFF2-40B4-BE49-F238E27FC236}">
                <a16:creationId xmlns:a16="http://schemas.microsoft.com/office/drawing/2014/main" id="{8D56F956-AF68-394D-AE78-E55ACDE969FD}"/>
              </a:ext>
            </a:extLst>
          </p:cNvPr>
          <p:cNvSpPr/>
          <p:nvPr/>
        </p:nvSpPr>
        <p:spPr>
          <a:xfrm>
            <a:off x="9783075" y="1115332"/>
            <a:ext cx="2267690" cy="1189112"/>
          </a:xfrm>
          <a:prstGeom prst="rect">
            <a:avLst/>
          </a:prstGeom>
          <a:solidFill>
            <a:schemeClr val="accent3">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latin typeface="Microsoft YaHei" panose="020B0503020204020204" pitchFamily="34" charset="-122"/>
                <a:ea typeface="Microsoft YaHei" panose="020B0503020204020204" pitchFamily="34" charset="-122"/>
              </a:rPr>
              <a:t>打磨测试标准</a:t>
            </a:r>
            <a:endParaRPr lang="en-US" altLang="zh-CN" sz="1600" b="1" dirty="0">
              <a:solidFill>
                <a:schemeClr val="tx1"/>
              </a:solidFill>
              <a:latin typeface="Microsoft YaHei" panose="020B0503020204020204" pitchFamily="34" charset="-122"/>
              <a:ea typeface="Microsoft YaHei" panose="020B0503020204020204" pitchFamily="34" charset="-122"/>
            </a:endParaRPr>
          </a:p>
          <a:p>
            <a:pPr algn="ctr"/>
            <a:endParaRPr lang="en-US" altLang="zh-CN" sz="1600" b="1" dirty="0">
              <a:solidFill>
                <a:schemeClr val="tx1"/>
              </a:solidFill>
              <a:latin typeface="Microsoft YaHei" panose="020B0503020204020204" pitchFamily="34" charset="-122"/>
              <a:ea typeface="Microsoft YaHei" panose="020B0503020204020204" pitchFamily="34" charset="-122"/>
            </a:endParaRPr>
          </a:p>
          <a:p>
            <a:pPr algn="ctr"/>
            <a:r>
              <a:rPr lang="zh-Hans" altLang="en-US" sz="1200" b="1" dirty="0">
                <a:solidFill>
                  <a:srgbClr val="FF0000"/>
                </a:solidFill>
                <a:latin typeface="Microsoft YaHei" panose="020B0503020204020204" pitchFamily="34" charset="-122"/>
                <a:ea typeface="Microsoft YaHei" panose="020B0503020204020204" pitchFamily="34" charset="-122"/>
              </a:rPr>
              <a:t>精细化性能测试</a:t>
            </a:r>
            <a:endParaRPr lang="en-US" altLang="zh-Hans" sz="1200" b="1" dirty="0">
              <a:solidFill>
                <a:srgbClr val="FF0000"/>
              </a:solidFill>
              <a:latin typeface="Microsoft YaHei" panose="020B0503020204020204" pitchFamily="34" charset="-122"/>
              <a:ea typeface="Microsoft YaHei" panose="020B0503020204020204" pitchFamily="34" charset="-122"/>
            </a:endParaRPr>
          </a:p>
          <a:p>
            <a:pPr algn="ctr"/>
            <a:r>
              <a:rPr lang="zh-Hans" altLang="en-US" sz="1200" b="1" dirty="0">
                <a:solidFill>
                  <a:srgbClr val="FF0000"/>
                </a:solidFill>
                <a:latin typeface="Microsoft YaHei" panose="020B0503020204020204" pitchFamily="34" charset="-122"/>
                <a:ea typeface="Microsoft YaHei" panose="020B0503020204020204" pitchFamily="34" charset="-122"/>
              </a:rPr>
              <a:t>端到端耗时标准差</a:t>
            </a:r>
            <a:r>
              <a:rPr lang="en-US" altLang="zh-Hans" sz="1200" b="1" dirty="0">
                <a:solidFill>
                  <a:srgbClr val="FF0000"/>
                </a:solidFill>
                <a:latin typeface="Microsoft YaHei" panose="020B0503020204020204" pitchFamily="34" charset="-122"/>
                <a:ea typeface="Microsoft YaHei" panose="020B0503020204020204" pitchFamily="34" charset="-122"/>
              </a:rPr>
              <a:t>&lt;</a:t>
            </a:r>
            <a:r>
              <a:rPr lang="en-US" altLang="zh-CN" sz="1200" b="1" dirty="0">
                <a:solidFill>
                  <a:srgbClr val="FF0000"/>
                </a:solidFill>
                <a:latin typeface="Microsoft YaHei" panose="020B0503020204020204" pitchFamily="34" charset="-122"/>
                <a:ea typeface="Microsoft YaHei" panose="020B0503020204020204" pitchFamily="34" charset="-122"/>
              </a:rPr>
              <a:t>5ms</a:t>
            </a:r>
            <a:endParaRPr lang="en-US" altLang="zh-Hans" sz="1200" b="1" dirty="0">
              <a:solidFill>
                <a:srgbClr val="FF0000"/>
              </a:solidFill>
              <a:latin typeface="Microsoft YaHei" panose="020B0503020204020204" pitchFamily="34" charset="-122"/>
              <a:ea typeface="Microsoft YaHei" panose="020B0503020204020204" pitchFamily="34" charset="-122"/>
            </a:endParaRPr>
          </a:p>
        </p:txBody>
      </p:sp>
      <p:pic>
        <p:nvPicPr>
          <p:cNvPr id="2" name="图片 1">
            <a:extLst>
              <a:ext uri="{FF2B5EF4-FFF2-40B4-BE49-F238E27FC236}">
                <a16:creationId xmlns:a16="http://schemas.microsoft.com/office/drawing/2014/main" id="{96C700A2-8148-034C-9326-DF3C614F70E5}"/>
              </a:ext>
            </a:extLst>
          </p:cNvPr>
          <p:cNvPicPr>
            <a:picLocks noChangeAspect="1"/>
          </p:cNvPicPr>
          <p:nvPr/>
        </p:nvPicPr>
        <p:blipFill>
          <a:blip r:embed="rId4"/>
          <a:stretch>
            <a:fillRect/>
          </a:stretch>
        </p:blipFill>
        <p:spPr>
          <a:xfrm>
            <a:off x="9783075" y="2463643"/>
            <a:ext cx="2318200" cy="1292330"/>
          </a:xfrm>
          <a:prstGeom prst="rect">
            <a:avLst/>
          </a:prstGeom>
        </p:spPr>
      </p:pic>
      <p:sp>
        <p:nvSpPr>
          <p:cNvPr id="62" name="圆角矩形 61">
            <a:extLst>
              <a:ext uri="{FF2B5EF4-FFF2-40B4-BE49-F238E27FC236}">
                <a16:creationId xmlns:a16="http://schemas.microsoft.com/office/drawing/2014/main" id="{06043000-D421-194F-BFCD-C3DDC1B12872}"/>
              </a:ext>
            </a:extLst>
          </p:cNvPr>
          <p:cNvSpPr/>
          <p:nvPr/>
        </p:nvSpPr>
        <p:spPr>
          <a:xfrm>
            <a:off x="4235108" y="2546935"/>
            <a:ext cx="1336912" cy="325958"/>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000" b="1" dirty="0">
                <a:latin typeface="Microsoft YaHei" panose="020B0503020204020204" pitchFamily="34" charset="-122"/>
                <a:ea typeface="Microsoft YaHei" panose="020B0503020204020204" pitchFamily="34" charset="-122"/>
              </a:rPr>
              <a:t>数据服务</a:t>
            </a:r>
            <a:endParaRPr lang="zh-CN" altLang="en-US" sz="1000" b="1" dirty="0">
              <a:latin typeface="Microsoft YaHei" panose="020B0503020204020204" pitchFamily="34" charset="-122"/>
              <a:ea typeface="Microsoft YaHei" panose="020B0503020204020204" pitchFamily="34" charset="-122"/>
            </a:endParaRPr>
          </a:p>
        </p:txBody>
      </p:sp>
      <p:sp>
        <p:nvSpPr>
          <p:cNvPr id="63" name="圆角矩形 62">
            <a:extLst>
              <a:ext uri="{FF2B5EF4-FFF2-40B4-BE49-F238E27FC236}">
                <a16:creationId xmlns:a16="http://schemas.microsoft.com/office/drawing/2014/main" id="{C5CAB523-C86D-EB4C-BA56-BB4BE57FD744}"/>
              </a:ext>
            </a:extLst>
          </p:cNvPr>
          <p:cNvSpPr/>
          <p:nvPr/>
        </p:nvSpPr>
        <p:spPr>
          <a:xfrm>
            <a:off x="1108245" y="2573089"/>
            <a:ext cx="1404485" cy="325958"/>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Hans" altLang="en-US" sz="1000" b="1" dirty="0">
                <a:latin typeface="Microsoft YaHei" panose="020B0503020204020204" pitchFamily="34" charset="-122"/>
                <a:ea typeface="Microsoft YaHei" panose="020B0503020204020204" pitchFamily="34" charset="-122"/>
              </a:rPr>
              <a:t>报告管理</a:t>
            </a:r>
            <a:endParaRPr lang="zh-CN" altLang="en-US" sz="1000" b="1" dirty="0">
              <a:latin typeface="Microsoft YaHei" panose="020B0503020204020204" pitchFamily="34" charset="-122"/>
              <a:ea typeface="Microsoft YaHei" panose="020B0503020204020204" pitchFamily="34" charset="-122"/>
            </a:endParaRPr>
          </a:p>
        </p:txBody>
      </p:sp>
      <p:sp>
        <p:nvSpPr>
          <p:cNvPr id="66" name="矩形 65">
            <a:extLst>
              <a:ext uri="{FF2B5EF4-FFF2-40B4-BE49-F238E27FC236}">
                <a16:creationId xmlns:a16="http://schemas.microsoft.com/office/drawing/2014/main" id="{52D2384A-36B1-6A4C-A28D-62C6F6605023}"/>
              </a:ext>
            </a:extLst>
          </p:cNvPr>
          <p:cNvSpPr/>
          <p:nvPr/>
        </p:nvSpPr>
        <p:spPr>
          <a:xfrm>
            <a:off x="7866777" y="4115284"/>
            <a:ext cx="1966707" cy="1548318"/>
          </a:xfrm>
          <a:prstGeom prst="rect">
            <a:avLst/>
          </a:prstGeom>
          <a:solidFill>
            <a:schemeClr val="accent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a:solidFill>
                  <a:schemeClr val="accent1">
                    <a:lumMod val="75000"/>
                  </a:schemeClr>
                </a:solidFill>
                <a:latin typeface="Microsoft YaHei" panose="020B0503020204020204" pitchFamily="34" charset="-122"/>
                <a:ea typeface="Microsoft YaHei" panose="020B0503020204020204" pitchFamily="34" charset="-122"/>
              </a:rPr>
              <a:t>智能调度</a:t>
            </a:r>
            <a:endParaRPr kumimoji="1" lang="en-US" altLang="zh-CN" b="1" dirty="0">
              <a:solidFill>
                <a:schemeClr val="tx1"/>
              </a:solidFill>
              <a:latin typeface="Microsoft YaHei" panose="020B0503020204020204" pitchFamily="34" charset="-122"/>
              <a:ea typeface="Microsoft YaHei" panose="020B0503020204020204" pitchFamily="34" charset="-122"/>
            </a:endParaRPr>
          </a:p>
          <a:p>
            <a:pPr algn="ctr"/>
            <a:r>
              <a:rPr kumimoji="1" lang="zh-CN" altLang="en-US" sz="1400" dirty="0">
                <a:solidFill>
                  <a:schemeClr val="tx1"/>
                </a:solidFill>
                <a:latin typeface="Microsoft YaHei" panose="020B0503020204020204" pitchFamily="34" charset="-122"/>
                <a:ea typeface="Microsoft YaHei" panose="020B0503020204020204" pitchFamily="34" charset="-122"/>
              </a:rPr>
              <a:t>根据用例历史执行时间，</a:t>
            </a:r>
            <a:r>
              <a:rPr kumimoji="1" lang="zh-CN" altLang="en-US" sz="1400" b="1" dirty="0">
                <a:solidFill>
                  <a:schemeClr val="tx1"/>
                </a:solidFill>
                <a:latin typeface="Microsoft YaHei" panose="020B0503020204020204" pitchFamily="34" charset="-122"/>
                <a:ea typeface="Microsoft YaHei" panose="020B0503020204020204" pitchFamily="34" charset="-122"/>
              </a:rPr>
              <a:t>动态分片调度</a:t>
            </a:r>
            <a:r>
              <a:rPr kumimoji="1" lang="zh-CN" altLang="en-US" sz="1400" dirty="0">
                <a:solidFill>
                  <a:schemeClr val="tx1"/>
                </a:solidFill>
                <a:latin typeface="Microsoft YaHei" panose="020B0503020204020204" pitchFamily="34" charset="-122"/>
                <a:ea typeface="Microsoft YaHei" panose="020B0503020204020204" pitchFamily="34" charset="-122"/>
              </a:rPr>
              <a:t>，实现分布式环境下的负载均衡</a:t>
            </a:r>
            <a:endParaRPr kumimoji="1" lang="en-US" altLang="zh-CN" sz="1400" dirty="0">
              <a:solidFill>
                <a:schemeClr val="tx1"/>
              </a:solidFill>
              <a:latin typeface="Microsoft YaHei" panose="020B0503020204020204" pitchFamily="34" charset="-122"/>
              <a:ea typeface="Microsoft YaHei" panose="020B0503020204020204" pitchFamily="34" charset="-122"/>
            </a:endParaRPr>
          </a:p>
        </p:txBody>
      </p:sp>
      <p:sp>
        <p:nvSpPr>
          <p:cNvPr id="68" name="矩形 67">
            <a:extLst>
              <a:ext uri="{FF2B5EF4-FFF2-40B4-BE49-F238E27FC236}">
                <a16:creationId xmlns:a16="http://schemas.microsoft.com/office/drawing/2014/main" id="{2A28F901-8814-9A40-90C3-F92608D6BD78}"/>
              </a:ext>
            </a:extLst>
          </p:cNvPr>
          <p:cNvSpPr/>
          <p:nvPr/>
        </p:nvSpPr>
        <p:spPr>
          <a:xfrm>
            <a:off x="7866778" y="5769224"/>
            <a:ext cx="4183988" cy="961643"/>
          </a:xfrm>
          <a:prstGeom prst="rect">
            <a:avLst/>
          </a:prstGeom>
          <a:solidFill>
            <a:schemeClr val="accent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b="1" dirty="0">
                <a:solidFill>
                  <a:schemeClr val="tx1"/>
                </a:solidFill>
                <a:latin typeface="Microsoft YaHei" panose="020B0503020204020204" pitchFamily="34" charset="-122"/>
                <a:ea typeface="Microsoft YaHei" panose="020B0503020204020204" pitchFamily="34" charset="-122"/>
              </a:rPr>
              <a:t>完成探路者全核心模块（</a:t>
            </a:r>
            <a:r>
              <a:rPr kumimoji="1" lang="en-US" altLang="zh-CN" sz="1400" b="1" dirty="0">
                <a:solidFill>
                  <a:schemeClr val="tx1"/>
                </a:solidFill>
                <a:latin typeface="Microsoft YaHei" panose="020B0503020204020204" pitchFamily="34" charset="-122"/>
                <a:ea typeface="Microsoft YaHei" panose="020B0503020204020204" pitchFamily="34" charset="-122"/>
              </a:rPr>
              <a:t>34</a:t>
            </a:r>
            <a:r>
              <a:rPr kumimoji="1" lang="zh-CN" altLang="en-US" sz="1400" b="1" dirty="0">
                <a:solidFill>
                  <a:schemeClr val="tx1"/>
                </a:solidFill>
                <a:latin typeface="Microsoft YaHei" panose="020B0503020204020204" pitchFamily="34" charset="-122"/>
                <a:ea typeface="Microsoft YaHei" panose="020B0503020204020204" pitchFamily="34" charset="-122"/>
              </a:rPr>
              <a:t>）智能化构建落地</a:t>
            </a:r>
            <a:endParaRPr kumimoji="1" lang="en-US" altLang="zh-CN" sz="1400" b="1" dirty="0">
              <a:solidFill>
                <a:schemeClr val="tx1"/>
              </a:solidFill>
              <a:latin typeface="Microsoft YaHei" panose="020B0503020204020204" pitchFamily="34" charset="-122"/>
              <a:ea typeface="Microsoft YaHei" panose="020B0503020204020204" pitchFamily="34" charset="-122"/>
            </a:endParaRPr>
          </a:p>
          <a:p>
            <a:pPr algn="ctr"/>
            <a:r>
              <a:rPr kumimoji="1" lang="zh-CN" altLang="en-US" sz="1400" b="1" dirty="0">
                <a:solidFill>
                  <a:srgbClr val="FF0000"/>
                </a:solidFill>
                <a:latin typeface="Microsoft YaHei" panose="020B0503020204020204" pitchFamily="34" charset="-122"/>
                <a:ea typeface="Microsoft YaHei" panose="020B0503020204020204" pitchFamily="34" charset="-122"/>
              </a:rPr>
              <a:t>构建效率提</a:t>
            </a:r>
            <a:r>
              <a:rPr kumimoji="1" lang="en-US" altLang="zh-CN" sz="1400" b="1" dirty="0">
                <a:solidFill>
                  <a:srgbClr val="FF0000"/>
                </a:solidFill>
                <a:latin typeface="Microsoft YaHei" panose="020B0503020204020204" pitchFamily="34" charset="-122"/>
                <a:ea typeface="Microsoft YaHei" panose="020B0503020204020204" pitchFamily="34" charset="-122"/>
              </a:rPr>
              <a:t>207%</a:t>
            </a:r>
          </a:p>
        </p:txBody>
      </p:sp>
      <p:sp>
        <p:nvSpPr>
          <p:cNvPr id="61" name="矩形 60">
            <a:extLst>
              <a:ext uri="{FF2B5EF4-FFF2-40B4-BE49-F238E27FC236}">
                <a16:creationId xmlns:a16="http://schemas.microsoft.com/office/drawing/2014/main" id="{869BF6E9-FE65-014B-9409-7A63CC0383FD}"/>
              </a:ext>
            </a:extLst>
          </p:cNvPr>
          <p:cNvSpPr/>
          <p:nvPr/>
        </p:nvSpPr>
        <p:spPr>
          <a:xfrm>
            <a:off x="6799920" y="5960808"/>
            <a:ext cx="739805" cy="7060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050" b="1" dirty="0">
                <a:solidFill>
                  <a:schemeClr val="bg1"/>
                </a:solidFill>
                <a:latin typeface="Microsoft YaHei" panose="020B0503020204020204" pitchFamily="34" charset="-122"/>
                <a:ea typeface="Microsoft YaHei" panose="020B0503020204020204" pitchFamily="34" charset="-122"/>
              </a:rPr>
              <a:t>执行器</a:t>
            </a:r>
            <a:endParaRPr kumimoji="1" lang="en-US" altLang="zh-CN" sz="1050" b="1" dirty="0">
              <a:solidFill>
                <a:schemeClr val="bg1"/>
              </a:solidFill>
              <a:latin typeface="Microsoft YaHei" panose="020B0503020204020204" pitchFamily="34" charset="-122"/>
              <a:ea typeface="Microsoft YaHei" panose="020B0503020204020204" pitchFamily="34" charset="-122"/>
            </a:endParaRPr>
          </a:p>
          <a:p>
            <a:pPr algn="ctr"/>
            <a:endParaRPr kumimoji="1" lang="en-US" altLang="zh-CN" sz="1050" b="1" dirty="0">
              <a:solidFill>
                <a:schemeClr val="tx1"/>
              </a:solidFill>
              <a:latin typeface="Microsoft YaHei" panose="020B0503020204020204" pitchFamily="34" charset="-122"/>
              <a:ea typeface="Microsoft YaHei" panose="020B0503020204020204" pitchFamily="34" charset="-122"/>
            </a:endParaRPr>
          </a:p>
          <a:p>
            <a:pPr algn="ctr"/>
            <a:endParaRPr kumimoji="1" lang="en-US" altLang="zh-CN" sz="1050" b="1" dirty="0">
              <a:solidFill>
                <a:schemeClr val="tx1"/>
              </a:solidFill>
              <a:latin typeface="Microsoft YaHei" panose="020B0503020204020204" pitchFamily="34" charset="-122"/>
              <a:ea typeface="Microsoft YaHei" panose="020B0503020204020204" pitchFamily="34" charset="-122"/>
            </a:endParaRPr>
          </a:p>
          <a:p>
            <a:pPr algn="ctr"/>
            <a:endParaRPr kumimoji="1" lang="zh-CN" altLang="en-US" sz="1050" b="1" dirty="0">
              <a:solidFill>
                <a:schemeClr val="tx1"/>
              </a:solidFill>
              <a:latin typeface="Microsoft YaHei" panose="020B0503020204020204" pitchFamily="34" charset="-122"/>
              <a:ea typeface="Microsoft YaHei" panose="020B0503020204020204" pitchFamily="34" charset="-122"/>
            </a:endParaRPr>
          </a:p>
        </p:txBody>
      </p:sp>
      <p:sp>
        <p:nvSpPr>
          <p:cNvPr id="64" name="矩形 63">
            <a:extLst>
              <a:ext uri="{FF2B5EF4-FFF2-40B4-BE49-F238E27FC236}">
                <a16:creationId xmlns:a16="http://schemas.microsoft.com/office/drawing/2014/main" id="{8C925FCF-A127-9041-8DEC-A7E5818EBFC5}"/>
              </a:ext>
            </a:extLst>
          </p:cNvPr>
          <p:cNvSpPr/>
          <p:nvPr/>
        </p:nvSpPr>
        <p:spPr>
          <a:xfrm>
            <a:off x="6168052" y="4712750"/>
            <a:ext cx="1112370" cy="36120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050" b="1" dirty="0">
                <a:latin typeface="Microsoft YaHei" panose="020B0503020204020204" pitchFamily="34" charset="-122"/>
                <a:ea typeface="Microsoft YaHei" panose="020B0503020204020204" pitchFamily="34" charset="-122"/>
              </a:rPr>
              <a:t>用例耗时</a:t>
            </a:r>
            <a:endParaRPr kumimoji="1" lang="en-US" altLang="zh-CN" sz="1050" b="1" dirty="0">
              <a:latin typeface="Microsoft YaHei" panose="020B0503020204020204" pitchFamily="34" charset="-122"/>
              <a:ea typeface="Microsoft YaHei" panose="020B0503020204020204" pitchFamily="34" charset="-122"/>
            </a:endParaRPr>
          </a:p>
          <a:p>
            <a:pPr algn="ctr"/>
            <a:r>
              <a:rPr kumimoji="1" lang="zh-CN" altLang="en-US" sz="1050" b="1" dirty="0">
                <a:latin typeface="Microsoft YaHei" panose="020B0503020204020204" pitchFamily="34" charset="-122"/>
                <a:ea typeface="Microsoft YaHei" panose="020B0503020204020204" pitchFamily="34" charset="-122"/>
              </a:rPr>
              <a:t>索引地图</a:t>
            </a:r>
            <a:endParaRPr kumimoji="1" lang="zh-CN" altLang="en-US" sz="900" b="1" dirty="0">
              <a:latin typeface="Microsoft YaHei" panose="020B0503020204020204" pitchFamily="34" charset="-122"/>
              <a:ea typeface="Microsoft YaHei" panose="020B0503020204020204" pitchFamily="34" charset="-122"/>
            </a:endParaRPr>
          </a:p>
        </p:txBody>
      </p:sp>
      <p:sp>
        <p:nvSpPr>
          <p:cNvPr id="67" name="矩形 66">
            <a:extLst>
              <a:ext uri="{FF2B5EF4-FFF2-40B4-BE49-F238E27FC236}">
                <a16:creationId xmlns:a16="http://schemas.microsoft.com/office/drawing/2014/main" id="{A57C8342-D136-824E-BCF6-34CA3A0DCD8B}"/>
              </a:ext>
            </a:extLst>
          </p:cNvPr>
          <p:cNvSpPr/>
          <p:nvPr/>
        </p:nvSpPr>
        <p:spPr>
          <a:xfrm>
            <a:off x="3414527" y="5983100"/>
            <a:ext cx="817829" cy="4441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900" b="1" dirty="0">
                <a:latin typeface="Microsoft YaHei" panose="020B0503020204020204" pitchFamily="34" charset="-122"/>
                <a:ea typeface="Microsoft YaHei" panose="020B0503020204020204" pitchFamily="34" charset="-122"/>
              </a:rPr>
              <a:t>重复任务</a:t>
            </a:r>
            <a:endParaRPr kumimoji="1" lang="en-US" altLang="zh-CN" sz="900" b="1" dirty="0">
              <a:latin typeface="Microsoft YaHei" panose="020B0503020204020204" pitchFamily="34" charset="-122"/>
              <a:ea typeface="Microsoft YaHei" panose="020B0503020204020204" pitchFamily="34" charset="-122"/>
            </a:endParaRPr>
          </a:p>
          <a:p>
            <a:pPr algn="ctr"/>
            <a:r>
              <a:rPr kumimoji="1" lang="zh-CN" altLang="en-US" sz="900" b="1" dirty="0">
                <a:latin typeface="Microsoft YaHei" panose="020B0503020204020204" pitchFamily="34" charset="-122"/>
                <a:ea typeface="Microsoft YaHei" panose="020B0503020204020204" pitchFamily="34" charset="-122"/>
              </a:rPr>
              <a:t>判断</a:t>
            </a:r>
          </a:p>
        </p:txBody>
      </p:sp>
      <p:cxnSp>
        <p:nvCxnSpPr>
          <p:cNvPr id="74" name="直线箭头连接符 73">
            <a:extLst>
              <a:ext uri="{FF2B5EF4-FFF2-40B4-BE49-F238E27FC236}">
                <a16:creationId xmlns:a16="http://schemas.microsoft.com/office/drawing/2014/main" id="{A7DD9B9D-FE69-544D-9DAB-B8FE3B876B62}"/>
              </a:ext>
            </a:extLst>
          </p:cNvPr>
          <p:cNvCxnSpPr>
            <a:cxnSpLocks/>
          </p:cNvCxnSpPr>
          <p:nvPr/>
        </p:nvCxnSpPr>
        <p:spPr>
          <a:xfrm>
            <a:off x="4197258" y="6240961"/>
            <a:ext cx="263638" cy="89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75" name="图片 74">
            <a:extLst>
              <a:ext uri="{FF2B5EF4-FFF2-40B4-BE49-F238E27FC236}">
                <a16:creationId xmlns:a16="http://schemas.microsoft.com/office/drawing/2014/main" id="{2B9B5649-79ED-F348-B870-77FE79416A4B}"/>
              </a:ext>
            </a:extLst>
          </p:cNvPr>
          <p:cNvPicPr>
            <a:picLocks noChangeAspect="1"/>
          </p:cNvPicPr>
          <p:nvPr/>
        </p:nvPicPr>
        <p:blipFill>
          <a:blip r:embed="rId5"/>
          <a:stretch>
            <a:fillRect/>
          </a:stretch>
        </p:blipFill>
        <p:spPr>
          <a:xfrm>
            <a:off x="6975755" y="6200681"/>
            <a:ext cx="388134" cy="420211"/>
          </a:xfrm>
          <a:prstGeom prst="rect">
            <a:avLst/>
          </a:prstGeom>
        </p:spPr>
      </p:pic>
      <p:sp>
        <p:nvSpPr>
          <p:cNvPr id="70" name="文本框 69">
            <a:extLst>
              <a:ext uri="{FF2B5EF4-FFF2-40B4-BE49-F238E27FC236}">
                <a16:creationId xmlns:a16="http://schemas.microsoft.com/office/drawing/2014/main" id="{CBE940C4-E41B-804F-9D43-DFC77C1D9261}"/>
              </a:ext>
            </a:extLst>
          </p:cNvPr>
          <p:cNvSpPr txBox="1"/>
          <p:nvPr/>
        </p:nvSpPr>
        <p:spPr>
          <a:xfrm>
            <a:off x="3350745" y="4902299"/>
            <a:ext cx="748923" cy="261610"/>
          </a:xfrm>
          <a:prstGeom prst="rect">
            <a:avLst/>
          </a:prstGeom>
          <a:noFill/>
        </p:spPr>
        <p:txBody>
          <a:bodyPr wrap="none" rtlCol="0">
            <a:spAutoFit/>
          </a:bodyPr>
          <a:lstStyle/>
          <a:p>
            <a:r>
              <a:rPr kumimoji="1" lang="zh-CN" altLang="en-US" sz="1100" b="1" dirty="0">
                <a:latin typeface="Microsoft YaHei" panose="020B0503020204020204" pitchFamily="34" charset="-122"/>
                <a:ea typeface="Microsoft YaHei" panose="020B0503020204020204" pitchFamily="34" charset="-122"/>
              </a:rPr>
              <a:t>代码拓扑</a:t>
            </a:r>
          </a:p>
        </p:txBody>
      </p:sp>
      <p:cxnSp>
        <p:nvCxnSpPr>
          <p:cNvPr id="81" name="直线箭头连接符 80">
            <a:extLst>
              <a:ext uri="{FF2B5EF4-FFF2-40B4-BE49-F238E27FC236}">
                <a16:creationId xmlns:a16="http://schemas.microsoft.com/office/drawing/2014/main" id="{061186F1-B1DF-C24D-92F9-6CE3A15010ED}"/>
              </a:ext>
            </a:extLst>
          </p:cNvPr>
          <p:cNvCxnSpPr>
            <a:cxnSpLocks/>
            <a:endCxn id="24" idx="3"/>
          </p:cNvCxnSpPr>
          <p:nvPr/>
        </p:nvCxnSpPr>
        <p:spPr>
          <a:xfrm flipH="1" flipV="1">
            <a:off x="5399305" y="4896702"/>
            <a:ext cx="1611141" cy="10609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3" name="文本框 82">
            <a:extLst>
              <a:ext uri="{FF2B5EF4-FFF2-40B4-BE49-F238E27FC236}">
                <a16:creationId xmlns:a16="http://schemas.microsoft.com/office/drawing/2014/main" id="{8C088B84-A2F3-A441-A380-D035056972AC}"/>
              </a:ext>
            </a:extLst>
          </p:cNvPr>
          <p:cNvSpPr txBox="1"/>
          <p:nvPr/>
        </p:nvSpPr>
        <p:spPr>
          <a:xfrm>
            <a:off x="5141831" y="5078824"/>
            <a:ext cx="889987" cy="430887"/>
          </a:xfrm>
          <a:prstGeom prst="rect">
            <a:avLst/>
          </a:prstGeom>
          <a:noFill/>
        </p:spPr>
        <p:txBody>
          <a:bodyPr wrap="none" rtlCol="0">
            <a:spAutoFit/>
          </a:bodyPr>
          <a:lstStyle/>
          <a:p>
            <a:pPr algn="ctr"/>
            <a:r>
              <a:rPr kumimoji="1" lang="zh-CN" altLang="en-US" sz="1100" b="1" dirty="0">
                <a:latin typeface="Microsoft YaHei" panose="020B0503020204020204" pitchFamily="34" charset="-122"/>
                <a:ea typeface="Microsoft YaHei" panose="020B0503020204020204" pitchFamily="34" charset="-122"/>
              </a:rPr>
              <a:t>用例</a:t>
            </a:r>
            <a:endParaRPr kumimoji="1" lang="en-US" altLang="zh-CN" sz="1100" b="1" dirty="0">
              <a:latin typeface="Microsoft YaHei" panose="020B0503020204020204" pitchFamily="34" charset="-122"/>
              <a:ea typeface="Microsoft YaHei" panose="020B0503020204020204" pitchFamily="34" charset="-122"/>
            </a:endParaRPr>
          </a:p>
          <a:p>
            <a:pPr algn="ctr"/>
            <a:r>
              <a:rPr kumimoji="1" lang="zh-CN" altLang="en-US" sz="1100" b="1" dirty="0">
                <a:latin typeface="Microsoft YaHei" panose="020B0503020204020204" pitchFamily="34" charset="-122"/>
                <a:ea typeface="Microsoft YaHei" panose="020B0503020204020204" pitchFamily="34" charset="-122"/>
              </a:rPr>
              <a:t>增量覆盖率</a:t>
            </a:r>
          </a:p>
        </p:txBody>
      </p:sp>
      <p:cxnSp>
        <p:nvCxnSpPr>
          <p:cNvPr id="84" name="直线箭头连接符 83">
            <a:extLst>
              <a:ext uri="{FF2B5EF4-FFF2-40B4-BE49-F238E27FC236}">
                <a16:creationId xmlns:a16="http://schemas.microsoft.com/office/drawing/2014/main" id="{B4001924-584D-E549-9D32-4F2D48E98F83}"/>
              </a:ext>
            </a:extLst>
          </p:cNvPr>
          <p:cNvCxnSpPr>
            <a:cxnSpLocks/>
            <a:endCxn id="27" idx="0"/>
          </p:cNvCxnSpPr>
          <p:nvPr/>
        </p:nvCxnSpPr>
        <p:spPr>
          <a:xfrm flipH="1">
            <a:off x="5940624" y="5073951"/>
            <a:ext cx="815944" cy="8991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7" name="直线箭头连接符 86">
            <a:extLst>
              <a:ext uri="{FF2B5EF4-FFF2-40B4-BE49-F238E27FC236}">
                <a16:creationId xmlns:a16="http://schemas.microsoft.com/office/drawing/2014/main" id="{F9593337-83C0-3442-AFD6-1E5B0A6722F6}"/>
              </a:ext>
            </a:extLst>
          </p:cNvPr>
          <p:cNvCxnSpPr>
            <a:cxnSpLocks/>
          </p:cNvCxnSpPr>
          <p:nvPr/>
        </p:nvCxnSpPr>
        <p:spPr>
          <a:xfrm>
            <a:off x="3815785" y="6401898"/>
            <a:ext cx="0" cy="27145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9" name="文本框 88">
            <a:extLst>
              <a:ext uri="{FF2B5EF4-FFF2-40B4-BE49-F238E27FC236}">
                <a16:creationId xmlns:a16="http://schemas.microsoft.com/office/drawing/2014/main" id="{3718BE89-0CD6-BF44-B97F-F6A61E5C5CD8}"/>
              </a:ext>
            </a:extLst>
          </p:cNvPr>
          <p:cNvSpPr txBox="1"/>
          <p:nvPr/>
        </p:nvSpPr>
        <p:spPr>
          <a:xfrm>
            <a:off x="2769807" y="6466595"/>
            <a:ext cx="1031051" cy="261610"/>
          </a:xfrm>
          <a:prstGeom prst="rect">
            <a:avLst/>
          </a:prstGeom>
          <a:noFill/>
        </p:spPr>
        <p:txBody>
          <a:bodyPr wrap="none" rtlCol="0">
            <a:spAutoFit/>
          </a:bodyPr>
          <a:lstStyle/>
          <a:p>
            <a:r>
              <a:rPr kumimoji="1" lang="zh-CN" altLang="en-US" sz="1100" b="1" dirty="0">
                <a:latin typeface="Microsoft YaHei" panose="020B0503020204020204" pitchFamily="34" charset="-122"/>
                <a:ea typeface="Microsoft YaHei" panose="020B0503020204020204" pitchFamily="34" charset="-122"/>
              </a:rPr>
              <a:t>取消冗余任务</a:t>
            </a:r>
          </a:p>
        </p:txBody>
      </p:sp>
      <p:cxnSp>
        <p:nvCxnSpPr>
          <p:cNvPr id="90" name="直线箭头连接符 89">
            <a:extLst>
              <a:ext uri="{FF2B5EF4-FFF2-40B4-BE49-F238E27FC236}">
                <a16:creationId xmlns:a16="http://schemas.microsoft.com/office/drawing/2014/main" id="{1DF4D164-8B76-EC49-904A-D102519496AB}"/>
              </a:ext>
            </a:extLst>
          </p:cNvPr>
          <p:cNvCxnSpPr>
            <a:cxnSpLocks/>
          </p:cNvCxnSpPr>
          <p:nvPr/>
        </p:nvCxnSpPr>
        <p:spPr>
          <a:xfrm>
            <a:off x="6277087" y="6345665"/>
            <a:ext cx="58647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4" name="文本框 93">
            <a:extLst>
              <a:ext uri="{FF2B5EF4-FFF2-40B4-BE49-F238E27FC236}">
                <a16:creationId xmlns:a16="http://schemas.microsoft.com/office/drawing/2014/main" id="{9EF729F1-0314-674F-8FBA-7A65C9EF7688}"/>
              </a:ext>
            </a:extLst>
          </p:cNvPr>
          <p:cNvSpPr txBox="1"/>
          <p:nvPr/>
        </p:nvSpPr>
        <p:spPr>
          <a:xfrm>
            <a:off x="6148849" y="6392793"/>
            <a:ext cx="748923" cy="261610"/>
          </a:xfrm>
          <a:prstGeom prst="rect">
            <a:avLst/>
          </a:prstGeom>
          <a:noFill/>
        </p:spPr>
        <p:txBody>
          <a:bodyPr wrap="none" rtlCol="0">
            <a:spAutoFit/>
          </a:bodyPr>
          <a:lstStyle/>
          <a:p>
            <a:r>
              <a:rPr kumimoji="1" lang="zh-CN" altLang="en-US" sz="1100" b="1" dirty="0">
                <a:latin typeface="Microsoft YaHei" panose="020B0503020204020204" pitchFamily="34" charset="-122"/>
                <a:ea typeface="Microsoft YaHei" panose="020B0503020204020204" pitchFamily="34" charset="-122"/>
              </a:rPr>
              <a:t>均衡调度</a:t>
            </a:r>
          </a:p>
        </p:txBody>
      </p:sp>
      <p:cxnSp>
        <p:nvCxnSpPr>
          <p:cNvPr id="100" name="直线箭头连接符 99">
            <a:extLst>
              <a:ext uri="{FF2B5EF4-FFF2-40B4-BE49-F238E27FC236}">
                <a16:creationId xmlns:a16="http://schemas.microsoft.com/office/drawing/2014/main" id="{4633AE26-2D47-094B-B89B-BF912EA0B079}"/>
              </a:ext>
            </a:extLst>
          </p:cNvPr>
          <p:cNvCxnSpPr>
            <a:cxnSpLocks/>
          </p:cNvCxnSpPr>
          <p:nvPr/>
        </p:nvCxnSpPr>
        <p:spPr>
          <a:xfrm flipH="1" flipV="1">
            <a:off x="6931835" y="5047853"/>
            <a:ext cx="366052" cy="90672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3" name="文本框 92">
            <a:extLst>
              <a:ext uri="{FF2B5EF4-FFF2-40B4-BE49-F238E27FC236}">
                <a16:creationId xmlns:a16="http://schemas.microsoft.com/office/drawing/2014/main" id="{E16A660D-671F-B949-949C-7FECEDA0DCD5}"/>
              </a:ext>
            </a:extLst>
          </p:cNvPr>
          <p:cNvSpPr txBox="1"/>
          <p:nvPr/>
        </p:nvSpPr>
        <p:spPr>
          <a:xfrm>
            <a:off x="1114572" y="4307857"/>
            <a:ext cx="415498" cy="2585323"/>
          </a:xfrm>
          <a:prstGeom prst="rect">
            <a:avLst/>
          </a:prstGeom>
          <a:noFill/>
        </p:spPr>
        <p:txBody>
          <a:bodyPr wrap="none" rtlCol="0">
            <a:spAutoFit/>
          </a:bodyPr>
          <a:lstStyle/>
          <a:p>
            <a:r>
              <a:rPr kumimoji="1" lang="zh-CN" altLang="en-US" b="1" dirty="0">
                <a:latin typeface="Microsoft YaHei" panose="020B0503020204020204" pitchFamily="34" charset="-122"/>
                <a:ea typeface="Microsoft YaHei" panose="020B0503020204020204" pitchFamily="34" charset="-122"/>
              </a:rPr>
              <a:t>降</a:t>
            </a:r>
            <a:endParaRPr kumimoji="1" lang="en-US" altLang="zh-CN" b="1" dirty="0">
              <a:latin typeface="Microsoft YaHei" panose="020B0503020204020204" pitchFamily="34" charset="-122"/>
              <a:ea typeface="Microsoft YaHei" panose="020B0503020204020204" pitchFamily="34" charset="-122"/>
            </a:endParaRPr>
          </a:p>
          <a:p>
            <a:r>
              <a:rPr kumimoji="1" lang="zh-CN" altLang="en-US" b="1" dirty="0">
                <a:latin typeface="Microsoft YaHei" panose="020B0503020204020204" pitchFamily="34" charset="-122"/>
                <a:ea typeface="Microsoft YaHei" panose="020B0503020204020204" pitchFamily="34" charset="-122"/>
              </a:rPr>
              <a:t>冗</a:t>
            </a:r>
            <a:endParaRPr kumimoji="1" lang="en-US" altLang="zh-CN" b="1" dirty="0">
              <a:latin typeface="Microsoft YaHei" panose="020B0503020204020204" pitchFamily="34" charset="-122"/>
              <a:ea typeface="Microsoft YaHei" panose="020B0503020204020204" pitchFamily="34" charset="-122"/>
            </a:endParaRPr>
          </a:p>
          <a:p>
            <a:r>
              <a:rPr kumimoji="1" lang="zh-CN" altLang="en-US" b="1" dirty="0">
                <a:latin typeface="Microsoft YaHei" panose="020B0503020204020204" pitchFamily="34" charset="-122"/>
                <a:ea typeface="Microsoft YaHei" panose="020B0503020204020204" pitchFamily="34" charset="-122"/>
              </a:rPr>
              <a:t>余</a:t>
            </a:r>
            <a:endParaRPr kumimoji="1" lang="en-US" altLang="zh-CN" b="1" dirty="0">
              <a:latin typeface="Microsoft YaHei" panose="020B0503020204020204" pitchFamily="34" charset="-122"/>
              <a:ea typeface="Microsoft YaHei" panose="020B0503020204020204" pitchFamily="34" charset="-122"/>
            </a:endParaRPr>
          </a:p>
          <a:p>
            <a:r>
              <a:rPr kumimoji="1" lang="zh-CN" altLang="en-US" b="1" dirty="0">
                <a:latin typeface="Microsoft YaHei" panose="020B0503020204020204" pitchFamily="34" charset="-122"/>
                <a:ea typeface="Microsoft YaHei" panose="020B0503020204020204" pitchFamily="34" charset="-122"/>
              </a:rPr>
              <a:t>，</a:t>
            </a:r>
            <a:endParaRPr kumimoji="1" lang="en-US" altLang="zh-CN" b="1" dirty="0">
              <a:latin typeface="Microsoft YaHei" panose="020B0503020204020204" pitchFamily="34" charset="-122"/>
              <a:ea typeface="Microsoft YaHei" panose="020B0503020204020204" pitchFamily="34" charset="-122"/>
            </a:endParaRPr>
          </a:p>
          <a:p>
            <a:endParaRPr kumimoji="1" lang="en-US" altLang="zh-CN" b="1" dirty="0">
              <a:latin typeface="Microsoft YaHei" panose="020B0503020204020204" pitchFamily="34" charset="-122"/>
              <a:ea typeface="Microsoft YaHei" panose="020B0503020204020204" pitchFamily="34" charset="-122"/>
            </a:endParaRPr>
          </a:p>
          <a:p>
            <a:r>
              <a:rPr kumimoji="1" lang="zh-CN" altLang="en-US" b="1" dirty="0">
                <a:latin typeface="Microsoft YaHei" panose="020B0503020204020204" pitchFamily="34" charset="-122"/>
                <a:ea typeface="Microsoft YaHei" panose="020B0503020204020204" pitchFamily="34" charset="-122"/>
              </a:rPr>
              <a:t>优</a:t>
            </a:r>
            <a:endParaRPr kumimoji="1" lang="en-US" altLang="zh-CN" b="1" dirty="0">
              <a:latin typeface="Microsoft YaHei" panose="020B0503020204020204" pitchFamily="34" charset="-122"/>
              <a:ea typeface="Microsoft YaHei" panose="020B0503020204020204" pitchFamily="34" charset="-122"/>
            </a:endParaRPr>
          </a:p>
          <a:p>
            <a:r>
              <a:rPr kumimoji="1" lang="zh-CN" altLang="en-US" b="1" dirty="0">
                <a:latin typeface="Microsoft YaHei" panose="020B0503020204020204" pitchFamily="34" charset="-122"/>
                <a:ea typeface="Microsoft YaHei" panose="020B0503020204020204" pitchFamily="34" charset="-122"/>
              </a:rPr>
              <a:t>化</a:t>
            </a:r>
            <a:endParaRPr kumimoji="1" lang="en-US" altLang="zh-CN" b="1" dirty="0">
              <a:latin typeface="Microsoft YaHei" panose="020B0503020204020204" pitchFamily="34" charset="-122"/>
              <a:ea typeface="Microsoft YaHei" panose="020B0503020204020204" pitchFamily="34" charset="-122"/>
            </a:endParaRPr>
          </a:p>
          <a:p>
            <a:r>
              <a:rPr kumimoji="1" lang="zh-CN" altLang="en-US" b="1" dirty="0">
                <a:latin typeface="Microsoft YaHei" panose="020B0503020204020204" pitchFamily="34" charset="-122"/>
                <a:ea typeface="Microsoft YaHei" panose="020B0503020204020204" pitchFamily="34" charset="-122"/>
              </a:rPr>
              <a:t>调</a:t>
            </a:r>
            <a:endParaRPr kumimoji="1" lang="en-US" altLang="zh-CN" b="1" dirty="0">
              <a:latin typeface="Microsoft YaHei" panose="020B0503020204020204" pitchFamily="34" charset="-122"/>
              <a:ea typeface="Microsoft YaHei" panose="020B0503020204020204" pitchFamily="34" charset="-122"/>
            </a:endParaRPr>
          </a:p>
          <a:p>
            <a:r>
              <a:rPr kumimoji="1" lang="zh-CN" altLang="en-US" b="1" dirty="0">
                <a:latin typeface="Microsoft YaHei" panose="020B0503020204020204" pitchFamily="34" charset="-122"/>
                <a:ea typeface="Microsoft YaHei" panose="020B0503020204020204" pitchFamily="34" charset="-122"/>
              </a:rPr>
              <a:t>度</a:t>
            </a:r>
          </a:p>
        </p:txBody>
      </p:sp>
    </p:spTree>
    <p:extLst>
      <p:ext uri="{BB962C8B-B14F-4D97-AF65-F5344CB8AC3E}">
        <p14:creationId xmlns:p14="http://schemas.microsoft.com/office/powerpoint/2010/main" val="2835968772"/>
      </p:ext>
    </p:extLst>
  </p:cSld>
  <p:clrMapOvr>
    <a:masterClrMapping/>
  </p:clrMapOvr>
  <mc:AlternateContent xmlns:mc="http://schemas.openxmlformats.org/markup-compatibility/2006" xmlns:p14="http://schemas.microsoft.com/office/powerpoint/2010/main">
    <mc:Choice Requires="p14">
      <p:transition p14:dur="0" advTm="161314"/>
    </mc:Choice>
    <mc:Fallback xmlns="">
      <p:transition advTm="161314"/>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056863" y="2719726"/>
            <a:ext cx="8078275" cy="1107996"/>
          </a:xfrm>
          <a:prstGeom prst="rect">
            <a:avLst/>
          </a:prstGeom>
          <a:noFill/>
        </p:spPr>
        <p:txBody>
          <a:bodyPr wrap="square" rtlCol="0">
            <a:spAutoFit/>
          </a:bodyPr>
          <a:lstStyle/>
          <a:p>
            <a:pPr algn="ctr">
              <a:lnSpc>
                <a:spcPct val="150000"/>
              </a:lnSpc>
            </a:pPr>
            <a:r>
              <a:rPr lang="zh-CN" altLang="en-US" sz="4400" b="1" dirty="0">
                <a:latin typeface="微软雅黑" panose="020B0503020204020204" charset="-122"/>
                <a:ea typeface="微软雅黑" panose="020B0503020204020204" charset="-122"/>
              </a:rPr>
              <a:t>谢 谢 观 看！</a:t>
            </a:r>
            <a:endParaRPr lang="en-US" altLang="zh-CN" sz="4400" b="1" dirty="0">
              <a:latin typeface="微软雅黑" panose="020B0503020204020204" charset="-122"/>
              <a:ea typeface="微软雅黑" panose="020B0503020204020204" charset="-122"/>
            </a:endParaRPr>
          </a:p>
        </p:txBody>
      </p:sp>
      <p:sp>
        <p:nvSpPr>
          <p:cNvPr id="3" name="标题 2">
            <a:extLst>
              <a:ext uri="{FF2B5EF4-FFF2-40B4-BE49-F238E27FC236}">
                <a16:creationId xmlns:a16="http://schemas.microsoft.com/office/drawing/2014/main" id="{CD1EF920-3E65-644D-A2C3-DBD18A0C9661}"/>
              </a:ext>
            </a:extLst>
          </p:cNvPr>
          <p:cNvSpPr>
            <a:spLocks noGrp="1"/>
          </p:cNvSpPr>
          <p:nvPr>
            <p:ph type="title" idx="4294967295"/>
          </p:nvPr>
        </p:nvSpPr>
        <p:spPr/>
        <p:txBody>
          <a:bodyPr/>
          <a:lstStyle/>
          <a:p>
            <a:r>
              <a:rPr kumimoji="1" lang="zh-Hans" altLang="en-US" dirty="0"/>
              <a:t> </a:t>
            </a:r>
            <a:endParaRPr kumimoji="1" lang="zh-CN" altLang="en-US" dirty="0"/>
          </a:p>
        </p:txBody>
      </p:sp>
    </p:spTree>
    <p:extLst>
      <p:ext uri="{BB962C8B-B14F-4D97-AF65-F5344CB8AC3E}">
        <p14:creationId xmlns:p14="http://schemas.microsoft.com/office/powerpoint/2010/main" val="2837475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01</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5346611" cy="910825"/>
            <a:chOff x="7318011" y="1456480"/>
            <a:chExt cx="4260761" cy="910825"/>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3090400" cy="584775"/>
            </a:xfrm>
            <a:prstGeom prst="rect">
              <a:avLst/>
            </a:prstGeom>
            <a:noFill/>
          </p:spPr>
          <p:txBody>
            <a:bodyPr wrap="none" rtlCol="0">
              <a:spAutoFit/>
              <a:scene3d>
                <a:camera prst="orthographicFront"/>
                <a:lightRig rig="threePt" dir="t"/>
              </a:scene3d>
              <a:sp3d contourW="12700"/>
            </a:bodyPr>
            <a:lstStyle/>
            <a:p>
              <a:r>
                <a:rPr lang="zh-Hans" altLang="en-US" sz="3200" b="1" dirty="0">
                  <a:solidFill>
                    <a:schemeClr val="accent1"/>
                  </a:solidFill>
                  <a:latin typeface="Microsoft YaHei" panose="020B0503020204020204" pitchFamily="34" charset="-122"/>
                  <a:ea typeface="Microsoft YaHei" panose="020B0503020204020204" pitchFamily="34" charset="-122"/>
                </a:rPr>
                <a:t>业务诊断与目标确定</a:t>
              </a:r>
              <a:endParaRPr lang="zh-CN" altLang="en-US" sz="3200" b="1" dirty="0">
                <a:solidFill>
                  <a:schemeClr val="accent1"/>
                </a:solidFill>
                <a:latin typeface="Microsoft YaHei" panose="020B0503020204020204" pitchFamily="34" charset="-122"/>
                <a:ea typeface="Microsoft YaHei" panose="020B0503020204020204" pitchFamily="34" charset="-122"/>
              </a:endParaRP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3246"/>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b="1" dirty="0">
                  <a:latin typeface="Microsoft YaHei" panose="020B0503020204020204" pitchFamily="34" charset="-122"/>
                  <a:ea typeface="Microsoft YaHei" panose="020B0503020204020204" pitchFamily="34" charset="-122"/>
                </a:rPr>
                <a:t>ASD</a:t>
              </a:r>
              <a:r>
                <a:rPr lang="zh-CN" altLang="en-US" b="1" dirty="0">
                  <a:latin typeface="Microsoft YaHei" panose="020B0503020204020204" pitchFamily="34" charset="-122"/>
                  <a:ea typeface="Microsoft YaHei" panose="020B0503020204020204" pitchFamily="34" charset="-122"/>
                </a:rPr>
                <a:t>基本的价值与目标（</a:t>
              </a:r>
              <a:r>
                <a:rPr lang="en-US" altLang="zh-CN" b="1" dirty="0">
                  <a:latin typeface="Microsoft YaHei" panose="020B0503020204020204" pitchFamily="34" charset="-122"/>
                  <a:ea typeface="Microsoft YaHei" panose="020B0503020204020204" pitchFamily="34" charset="-122"/>
                </a:rPr>
                <a:t>QCD</a:t>
              </a:r>
              <a:r>
                <a:rPr lang="zh-CN" altLang="en-US" b="1" dirty="0">
                  <a:latin typeface="Microsoft YaHei" panose="020B0503020204020204" pitchFamily="34" charset="-122"/>
                  <a:ea typeface="Microsoft YaHei" panose="020B0503020204020204" pitchFamily="34" charset="-122"/>
                </a:rPr>
                <a:t>）</a:t>
              </a:r>
              <a:endParaRPr lang="en-US" altLang="zh-CN" b="1" dirty="0">
                <a:latin typeface="Microsoft YaHei" panose="020B0503020204020204" pitchFamily="34" charset="-122"/>
                <a:ea typeface="Microsoft YaHei" panose="020B0503020204020204" pitchFamily="34" charset="-122"/>
              </a:endParaRPr>
            </a:p>
          </p:txBody>
        </p:sp>
      </p:grpSp>
      <p:sp>
        <p:nvSpPr>
          <p:cNvPr id="2" name="文本框 1">
            <a:extLst>
              <a:ext uri="{FF2B5EF4-FFF2-40B4-BE49-F238E27FC236}">
                <a16:creationId xmlns:a16="http://schemas.microsoft.com/office/drawing/2014/main" id="{B1F79368-F417-6F06-FB37-D1DBC740ED26}"/>
              </a:ext>
            </a:extLst>
          </p:cNvPr>
          <p:cNvSpPr txBox="1"/>
          <p:nvPr/>
        </p:nvSpPr>
        <p:spPr>
          <a:xfrm>
            <a:off x="1068854" y="1512558"/>
            <a:ext cx="10054291" cy="2246769"/>
          </a:xfrm>
          <a:prstGeom prst="rect">
            <a:avLst/>
          </a:prstGeom>
          <a:noFill/>
        </p:spPr>
        <p:txBody>
          <a:bodyPr wrap="none" rtlCol="0">
            <a:spAutoFit/>
          </a:bodyPr>
          <a:lstStyle/>
          <a:p>
            <a:pPr algn="ctr"/>
            <a:r>
              <a:rPr kumimoji="1" lang="zh-CN" altLang="en-US" sz="2800" b="1" dirty="0"/>
              <a:t>百度智能汽车事业部（</a:t>
            </a:r>
            <a:r>
              <a:rPr kumimoji="1" lang="en-US" altLang="zh-CN" sz="2800" b="1" dirty="0"/>
              <a:t>ASD</a:t>
            </a:r>
            <a:r>
              <a:rPr kumimoji="1" lang="zh-CN" altLang="en-US" sz="2800" b="1" dirty="0"/>
              <a:t>）</a:t>
            </a:r>
            <a:endParaRPr kumimoji="1" lang="en-US" altLang="zh-CN" sz="2800" b="1" dirty="0"/>
          </a:p>
          <a:p>
            <a:pPr algn="ctr"/>
            <a:endParaRPr kumimoji="1" lang="en-US" altLang="zh-CN" sz="2800" b="1" dirty="0"/>
          </a:p>
          <a:p>
            <a:pPr algn="ctr"/>
            <a:r>
              <a:rPr kumimoji="1" lang="zh-CN" altLang="en-US" sz="2800" b="1" dirty="0"/>
              <a:t>打造</a:t>
            </a:r>
            <a:r>
              <a:rPr kumimoji="1" lang="en-US" altLang="zh-CN" sz="2800" b="1" dirty="0"/>
              <a:t>『</a:t>
            </a:r>
            <a:r>
              <a:rPr kumimoji="1" lang="zh-CN" altLang="en-US" sz="2800" b="1" dirty="0"/>
              <a:t>有量产且领先</a:t>
            </a:r>
            <a:r>
              <a:rPr kumimoji="1" lang="en-US" altLang="zh-CN" sz="2800" b="1" dirty="0"/>
              <a:t>』</a:t>
            </a:r>
            <a:r>
              <a:rPr kumimoji="1" lang="zh-CN" altLang="en-US" sz="2800" b="1" dirty="0"/>
              <a:t>的专业、新型、本土的汽车智能化</a:t>
            </a:r>
            <a:r>
              <a:rPr kumimoji="1" lang="en" altLang="zh-CN" sz="2800" b="1" dirty="0"/>
              <a:t>Tier1</a:t>
            </a:r>
          </a:p>
          <a:p>
            <a:pPr algn="ctr"/>
            <a:endParaRPr kumimoji="1" lang="en" altLang="zh-CN" sz="2800" b="1" dirty="0"/>
          </a:p>
          <a:p>
            <a:pPr algn="ctr"/>
            <a:r>
              <a:rPr kumimoji="1" lang="zh-CN" altLang="en-US" sz="2800" b="1" dirty="0"/>
              <a:t>智驾、智舱、智图</a:t>
            </a:r>
          </a:p>
        </p:txBody>
      </p:sp>
      <p:sp>
        <p:nvSpPr>
          <p:cNvPr id="3" name="Freeform 68">
            <a:extLst>
              <a:ext uri="{FF2B5EF4-FFF2-40B4-BE49-F238E27FC236}">
                <a16:creationId xmlns:a16="http://schemas.microsoft.com/office/drawing/2014/main" id="{EF298B9C-F7EA-42C7-4828-61B1DD5ACEF0}"/>
              </a:ext>
            </a:extLst>
          </p:cNvPr>
          <p:cNvSpPr>
            <a:spLocks noEditPoints="1"/>
          </p:cNvSpPr>
          <p:nvPr/>
        </p:nvSpPr>
        <p:spPr bwMode="auto">
          <a:xfrm>
            <a:off x="9488600" y="3751749"/>
            <a:ext cx="738279" cy="738281"/>
          </a:xfrm>
          <a:custGeom>
            <a:avLst/>
            <a:gdLst>
              <a:gd name="T0" fmla="*/ 417 w 495"/>
              <a:gd name="T1" fmla="*/ 142 h 495"/>
              <a:gd name="T2" fmla="*/ 394 w 495"/>
              <a:gd name="T3" fmla="*/ 172 h 495"/>
              <a:gd name="T4" fmla="*/ 83 w 495"/>
              <a:gd name="T5" fmla="*/ 241 h 495"/>
              <a:gd name="T6" fmla="*/ 48 w 495"/>
              <a:gd name="T7" fmla="*/ 255 h 495"/>
              <a:gd name="T8" fmla="*/ 83 w 495"/>
              <a:gd name="T9" fmla="*/ 241 h 495"/>
              <a:gd name="T10" fmla="*/ 79 w 495"/>
              <a:gd name="T11" fmla="*/ 354 h 495"/>
              <a:gd name="T12" fmla="*/ 102 w 495"/>
              <a:gd name="T13" fmla="*/ 324 h 495"/>
              <a:gd name="T14" fmla="*/ 353 w 495"/>
              <a:gd name="T15" fmla="*/ 79 h 495"/>
              <a:gd name="T16" fmla="*/ 324 w 495"/>
              <a:gd name="T17" fmla="*/ 102 h 495"/>
              <a:gd name="T18" fmla="*/ 353 w 495"/>
              <a:gd name="T19" fmla="*/ 79 h 495"/>
              <a:gd name="T20" fmla="*/ 241 w 495"/>
              <a:gd name="T21" fmla="*/ 49 h 495"/>
              <a:gd name="T22" fmla="*/ 255 w 495"/>
              <a:gd name="T23" fmla="*/ 83 h 495"/>
              <a:gd name="T24" fmla="*/ 387 w 495"/>
              <a:gd name="T25" fmla="*/ 336 h 495"/>
              <a:gd name="T26" fmla="*/ 424 w 495"/>
              <a:gd name="T27" fmla="*/ 341 h 495"/>
              <a:gd name="T28" fmla="*/ 387 w 495"/>
              <a:gd name="T29" fmla="*/ 336 h 495"/>
              <a:gd name="T30" fmla="*/ 102 w 495"/>
              <a:gd name="T31" fmla="*/ 172 h 495"/>
              <a:gd name="T32" fmla="*/ 79 w 495"/>
              <a:gd name="T33" fmla="*/ 142 h 495"/>
              <a:gd name="T34" fmla="*/ 412 w 495"/>
              <a:gd name="T35" fmla="*/ 241 h 495"/>
              <a:gd name="T36" fmla="*/ 447 w 495"/>
              <a:gd name="T37" fmla="*/ 255 h 495"/>
              <a:gd name="T38" fmla="*/ 412 w 495"/>
              <a:gd name="T39" fmla="*/ 241 h 495"/>
              <a:gd name="T40" fmla="*/ 0 w 495"/>
              <a:gd name="T41" fmla="*/ 248 h 495"/>
              <a:gd name="T42" fmla="*/ 495 w 495"/>
              <a:gd name="T43" fmla="*/ 248 h 495"/>
              <a:gd name="T44" fmla="*/ 248 w 495"/>
              <a:gd name="T45" fmla="*/ 460 h 495"/>
              <a:gd name="T46" fmla="*/ 248 w 495"/>
              <a:gd name="T47" fmla="*/ 35 h 495"/>
              <a:gd name="T48" fmla="*/ 248 w 495"/>
              <a:gd name="T49" fmla="*/ 460 h 495"/>
              <a:gd name="T50" fmla="*/ 159 w 495"/>
              <a:gd name="T51" fmla="*/ 109 h 495"/>
              <a:gd name="T52" fmla="*/ 154 w 495"/>
              <a:gd name="T53" fmla="*/ 72 h 495"/>
              <a:gd name="T54" fmla="*/ 371 w 495"/>
              <a:gd name="T55" fmla="*/ 161 h 495"/>
              <a:gd name="T56" fmla="*/ 248 w 495"/>
              <a:gd name="T57" fmla="*/ 197 h 495"/>
              <a:gd name="T58" fmla="*/ 248 w 495"/>
              <a:gd name="T59" fmla="*/ 299 h 495"/>
              <a:gd name="T60" fmla="*/ 297 w 495"/>
              <a:gd name="T61" fmla="*/ 236 h 495"/>
              <a:gd name="T62" fmla="*/ 371 w 495"/>
              <a:gd name="T63" fmla="*/ 161 h 495"/>
              <a:gd name="T64" fmla="*/ 232 w 495"/>
              <a:gd name="T65" fmla="*/ 248 h 495"/>
              <a:gd name="T66" fmla="*/ 264 w 495"/>
              <a:gd name="T67" fmla="*/ 248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5" h="495">
                <a:moveTo>
                  <a:pt x="424" y="154"/>
                </a:moveTo>
                <a:cubicBezTo>
                  <a:pt x="417" y="142"/>
                  <a:pt x="417" y="142"/>
                  <a:pt x="417" y="142"/>
                </a:cubicBezTo>
                <a:cubicBezTo>
                  <a:pt x="387" y="160"/>
                  <a:pt x="387" y="160"/>
                  <a:pt x="387" y="160"/>
                </a:cubicBezTo>
                <a:cubicBezTo>
                  <a:pt x="394" y="172"/>
                  <a:pt x="394" y="172"/>
                  <a:pt x="394" y="172"/>
                </a:cubicBezTo>
                <a:lnTo>
                  <a:pt x="424" y="154"/>
                </a:lnTo>
                <a:close/>
                <a:moveTo>
                  <a:pt x="83" y="241"/>
                </a:moveTo>
                <a:cubicBezTo>
                  <a:pt x="48" y="241"/>
                  <a:pt x="48" y="241"/>
                  <a:pt x="48" y="241"/>
                </a:cubicBezTo>
                <a:cubicBezTo>
                  <a:pt x="48" y="255"/>
                  <a:pt x="48" y="255"/>
                  <a:pt x="48" y="255"/>
                </a:cubicBezTo>
                <a:cubicBezTo>
                  <a:pt x="83" y="255"/>
                  <a:pt x="83" y="255"/>
                  <a:pt x="83" y="255"/>
                </a:cubicBezTo>
                <a:lnTo>
                  <a:pt x="83" y="241"/>
                </a:lnTo>
                <a:close/>
                <a:moveTo>
                  <a:pt x="72" y="341"/>
                </a:moveTo>
                <a:cubicBezTo>
                  <a:pt x="79" y="354"/>
                  <a:pt x="79" y="354"/>
                  <a:pt x="79" y="354"/>
                </a:cubicBezTo>
                <a:cubicBezTo>
                  <a:pt x="109" y="336"/>
                  <a:pt x="109" y="336"/>
                  <a:pt x="109" y="336"/>
                </a:cubicBezTo>
                <a:cubicBezTo>
                  <a:pt x="102" y="324"/>
                  <a:pt x="102" y="324"/>
                  <a:pt x="102" y="324"/>
                </a:cubicBezTo>
                <a:lnTo>
                  <a:pt x="72" y="341"/>
                </a:lnTo>
                <a:close/>
                <a:moveTo>
                  <a:pt x="353" y="79"/>
                </a:moveTo>
                <a:cubicBezTo>
                  <a:pt x="341" y="72"/>
                  <a:pt x="341" y="72"/>
                  <a:pt x="341" y="72"/>
                </a:cubicBezTo>
                <a:cubicBezTo>
                  <a:pt x="324" y="102"/>
                  <a:pt x="324" y="102"/>
                  <a:pt x="324" y="102"/>
                </a:cubicBezTo>
                <a:cubicBezTo>
                  <a:pt x="336" y="109"/>
                  <a:pt x="336" y="109"/>
                  <a:pt x="336" y="109"/>
                </a:cubicBezTo>
                <a:lnTo>
                  <a:pt x="353" y="79"/>
                </a:lnTo>
                <a:close/>
                <a:moveTo>
                  <a:pt x="255" y="49"/>
                </a:moveTo>
                <a:cubicBezTo>
                  <a:pt x="241" y="49"/>
                  <a:pt x="241" y="49"/>
                  <a:pt x="241" y="49"/>
                </a:cubicBezTo>
                <a:cubicBezTo>
                  <a:pt x="241" y="83"/>
                  <a:pt x="241" y="83"/>
                  <a:pt x="241" y="83"/>
                </a:cubicBezTo>
                <a:cubicBezTo>
                  <a:pt x="255" y="83"/>
                  <a:pt x="255" y="83"/>
                  <a:pt x="255" y="83"/>
                </a:cubicBezTo>
                <a:lnTo>
                  <a:pt x="255" y="49"/>
                </a:lnTo>
                <a:close/>
                <a:moveTo>
                  <a:pt x="387" y="336"/>
                </a:moveTo>
                <a:cubicBezTo>
                  <a:pt x="417" y="354"/>
                  <a:pt x="417" y="354"/>
                  <a:pt x="417" y="354"/>
                </a:cubicBezTo>
                <a:cubicBezTo>
                  <a:pt x="424" y="341"/>
                  <a:pt x="424" y="341"/>
                  <a:pt x="424" y="341"/>
                </a:cubicBezTo>
                <a:cubicBezTo>
                  <a:pt x="394" y="324"/>
                  <a:pt x="394" y="324"/>
                  <a:pt x="394" y="324"/>
                </a:cubicBezTo>
                <a:lnTo>
                  <a:pt x="387" y="336"/>
                </a:lnTo>
                <a:close/>
                <a:moveTo>
                  <a:pt x="72" y="154"/>
                </a:moveTo>
                <a:cubicBezTo>
                  <a:pt x="102" y="172"/>
                  <a:pt x="102" y="172"/>
                  <a:pt x="102" y="172"/>
                </a:cubicBezTo>
                <a:cubicBezTo>
                  <a:pt x="109" y="160"/>
                  <a:pt x="109" y="160"/>
                  <a:pt x="109" y="160"/>
                </a:cubicBezTo>
                <a:cubicBezTo>
                  <a:pt x="79" y="142"/>
                  <a:pt x="79" y="142"/>
                  <a:pt x="79" y="142"/>
                </a:cubicBezTo>
                <a:lnTo>
                  <a:pt x="72" y="154"/>
                </a:lnTo>
                <a:close/>
                <a:moveTo>
                  <a:pt x="412" y="241"/>
                </a:moveTo>
                <a:cubicBezTo>
                  <a:pt x="412" y="255"/>
                  <a:pt x="412" y="255"/>
                  <a:pt x="412" y="255"/>
                </a:cubicBezTo>
                <a:cubicBezTo>
                  <a:pt x="447" y="255"/>
                  <a:pt x="447" y="255"/>
                  <a:pt x="447" y="255"/>
                </a:cubicBezTo>
                <a:cubicBezTo>
                  <a:pt x="447" y="241"/>
                  <a:pt x="447" y="241"/>
                  <a:pt x="447" y="241"/>
                </a:cubicBezTo>
                <a:lnTo>
                  <a:pt x="412" y="241"/>
                </a:lnTo>
                <a:close/>
                <a:moveTo>
                  <a:pt x="248" y="0"/>
                </a:moveTo>
                <a:cubicBezTo>
                  <a:pt x="111" y="0"/>
                  <a:pt x="0" y="111"/>
                  <a:pt x="0" y="248"/>
                </a:cubicBezTo>
                <a:cubicBezTo>
                  <a:pt x="0" y="384"/>
                  <a:pt x="111" y="495"/>
                  <a:pt x="248" y="495"/>
                </a:cubicBezTo>
                <a:cubicBezTo>
                  <a:pt x="384" y="495"/>
                  <a:pt x="495" y="384"/>
                  <a:pt x="495" y="248"/>
                </a:cubicBezTo>
                <a:cubicBezTo>
                  <a:pt x="495" y="111"/>
                  <a:pt x="384" y="0"/>
                  <a:pt x="248" y="0"/>
                </a:cubicBezTo>
                <a:close/>
                <a:moveTo>
                  <a:pt x="248" y="460"/>
                </a:moveTo>
                <a:cubicBezTo>
                  <a:pt x="130" y="460"/>
                  <a:pt x="35" y="365"/>
                  <a:pt x="35" y="248"/>
                </a:cubicBezTo>
                <a:cubicBezTo>
                  <a:pt x="35" y="131"/>
                  <a:pt x="130" y="35"/>
                  <a:pt x="248" y="35"/>
                </a:cubicBezTo>
                <a:cubicBezTo>
                  <a:pt x="365" y="35"/>
                  <a:pt x="460" y="131"/>
                  <a:pt x="460" y="248"/>
                </a:cubicBezTo>
                <a:cubicBezTo>
                  <a:pt x="460" y="365"/>
                  <a:pt x="365" y="460"/>
                  <a:pt x="248" y="460"/>
                </a:cubicBezTo>
                <a:close/>
                <a:moveTo>
                  <a:pt x="142" y="79"/>
                </a:moveTo>
                <a:cubicBezTo>
                  <a:pt x="159" y="109"/>
                  <a:pt x="159" y="109"/>
                  <a:pt x="159" y="109"/>
                </a:cubicBezTo>
                <a:cubicBezTo>
                  <a:pt x="172" y="102"/>
                  <a:pt x="172" y="102"/>
                  <a:pt x="172" y="102"/>
                </a:cubicBezTo>
                <a:cubicBezTo>
                  <a:pt x="154" y="72"/>
                  <a:pt x="154" y="72"/>
                  <a:pt x="154" y="72"/>
                </a:cubicBezTo>
                <a:lnTo>
                  <a:pt x="142" y="79"/>
                </a:lnTo>
                <a:close/>
                <a:moveTo>
                  <a:pt x="371" y="161"/>
                </a:moveTo>
                <a:cubicBezTo>
                  <a:pt x="282" y="210"/>
                  <a:pt x="282" y="210"/>
                  <a:pt x="282" y="210"/>
                </a:cubicBezTo>
                <a:cubicBezTo>
                  <a:pt x="273" y="202"/>
                  <a:pt x="261" y="197"/>
                  <a:pt x="248" y="197"/>
                </a:cubicBezTo>
                <a:cubicBezTo>
                  <a:pt x="219" y="197"/>
                  <a:pt x="197" y="220"/>
                  <a:pt x="197" y="248"/>
                </a:cubicBezTo>
                <a:cubicBezTo>
                  <a:pt x="197" y="276"/>
                  <a:pt x="219" y="299"/>
                  <a:pt x="248" y="299"/>
                </a:cubicBezTo>
                <a:cubicBezTo>
                  <a:pt x="276" y="299"/>
                  <a:pt x="299" y="276"/>
                  <a:pt x="299" y="248"/>
                </a:cubicBezTo>
                <a:cubicBezTo>
                  <a:pt x="299" y="244"/>
                  <a:pt x="298" y="240"/>
                  <a:pt x="297" y="236"/>
                </a:cubicBezTo>
                <a:cubicBezTo>
                  <a:pt x="384" y="182"/>
                  <a:pt x="384" y="182"/>
                  <a:pt x="384" y="182"/>
                </a:cubicBezTo>
                <a:lnTo>
                  <a:pt x="371" y="161"/>
                </a:lnTo>
                <a:close/>
                <a:moveTo>
                  <a:pt x="248" y="264"/>
                </a:moveTo>
                <a:cubicBezTo>
                  <a:pt x="239" y="264"/>
                  <a:pt x="232" y="257"/>
                  <a:pt x="232" y="248"/>
                </a:cubicBezTo>
                <a:cubicBezTo>
                  <a:pt x="232" y="239"/>
                  <a:pt x="239" y="232"/>
                  <a:pt x="248" y="232"/>
                </a:cubicBezTo>
                <a:cubicBezTo>
                  <a:pt x="257" y="232"/>
                  <a:pt x="264" y="239"/>
                  <a:pt x="264" y="248"/>
                </a:cubicBezTo>
                <a:cubicBezTo>
                  <a:pt x="264" y="257"/>
                  <a:pt x="257" y="264"/>
                  <a:pt x="248" y="264"/>
                </a:cubicBezTo>
                <a:close/>
              </a:path>
            </a:pathLst>
          </a:custGeom>
          <a:solidFill>
            <a:srgbClr val="C0504D"/>
          </a:solidFill>
          <a:ln>
            <a:noFill/>
          </a:ln>
        </p:spPr>
        <p:txBody>
          <a:bodyPr vert="horz" wrap="square" lIns="91402" tIns="45701" rIns="91402" bIns="45701" numCol="1" anchor="t" anchorCtr="0" compatLnSpc="1">
            <a:prstTxWarp prst="textNoShape">
              <a:avLst/>
            </a:prstTxWarp>
          </a:bodyPr>
          <a:lstStyle/>
          <a:p>
            <a:endParaRPr lang="en-US"/>
          </a:p>
        </p:txBody>
      </p:sp>
      <p:sp>
        <p:nvSpPr>
          <p:cNvPr id="4" name="TextBox 11">
            <a:extLst>
              <a:ext uri="{FF2B5EF4-FFF2-40B4-BE49-F238E27FC236}">
                <a16:creationId xmlns:a16="http://schemas.microsoft.com/office/drawing/2014/main" id="{988EE0B4-BA19-B77D-C912-C3BD78B44BD1}"/>
              </a:ext>
            </a:extLst>
          </p:cNvPr>
          <p:cNvSpPr txBox="1"/>
          <p:nvPr/>
        </p:nvSpPr>
        <p:spPr>
          <a:xfrm>
            <a:off x="8825636" y="4680299"/>
            <a:ext cx="2028129" cy="1330285"/>
          </a:xfrm>
          <a:prstGeom prst="rect">
            <a:avLst/>
          </a:prstGeom>
          <a:noFill/>
        </p:spPr>
        <p:txBody>
          <a:bodyPr wrap="square" lIns="71970" tIns="71970" rIns="71970" bIns="71970" rtlCol="0">
            <a:spAutoFit/>
          </a:bodyPr>
          <a:lstStyle/>
          <a:p>
            <a:pPr algn="ctr"/>
            <a:r>
              <a:rPr lang="zh-CN" altLang="en-US" sz="2000" b="1" dirty="0">
                <a:latin typeface="微软雅黑" panose="020B0503020204020204" pitchFamily="34" charset="-122"/>
                <a:ea typeface="微软雅黑" panose="020B0503020204020204" pitchFamily="34" charset="-122"/>
              </a:rPr>
              <a:t>快速交付（</a:t>
            </a:r>
            <a:r>
              <a:rPr lang="en-US" altLang="zh-CN" sz="2000" b="1" dirty="0">
                <a:latin typeface="微软雅黑" panose="020B0503020204020204" pitchFamily="34" charset="-122"/>
                <a:ea typeface="微软雅黑" panose="020B0503020204020204" pitchFamily="34" charset="-122"/>
              </a:rPr>
              <a:t>D</a:t>
            </a:r>
            <a:r>
              <a:rPr lang="zh-CN" altLang="en-US" sz="2000" b="1" dirty="0">
                <a:latin typeface="微软雅黑" panose="020B0503020204020204" pitchFamily="34" charset="-122"/>
                <a:ea typeface="微软雅黑" panose="020B0503020204020204" pitchFamily="34" charset="-122"/>
              </a:rPr>
              <a:t>）</a:t>
            </a:r>
            <a:endParaRPr lang="en-US" altLang="zh-CN" sz="2000" b="1" dirty="0">
              <a:latin typeface="微软雅黑" panose="020B0503020204020204" pitchFamily="34" charset="-122"/>
              <a:ea typeface="微软雅黑" panose="020B0503020204020204" pitchFamily="34" charset="-122"/>
            </a:endParaRPr>
          </a:p>
          <a:p>
            <a:pPr algn="ctr"/>
            <a:endParaRPr lang="en-US" altLang="zh-CN" b="1" dirty="0">
              <a:latin typeface="微软雅黑" panose="020B0503020204020204" pitchFamily="34" charset="-122"/>
              <a:ea typeface="微软雅黑" panose="020B0503020204020204" pitchFamily="34" charset="-122"/>
            </a:endParaRPr>
          </a:p>
          <a:p>
            <a:pPr algn="ctr"/>
            <a:r>
              <a:rPr lang="zh-CN" altLang="en-US" sz="1800" dirty="0">
                <a:latin typeface="微软雅黑" panose="020B0503020204020204" pitchFamily="34" charset="-122"/>
                <a:ea typeface="微软雅黑" panose="020B0503020204020204" pitchFamily="34" charset="-122"/>
              </a:rPr>
              <a:t>从需求到交付端到端交付周期缩短</a:t>
            </a:r>
            <a:endParaRPr lang="en-US" altLang="zh-CN" sz="1800" dirty="0">
              <a:latin typeface="微软雅黑" panose="020B0503020204020204" pitchFamily="34" charset="-122"/>
              <a:ea typeface="微软雅黑" panose="020B0503020204020204" pitchFamily="34" charset="-122"/>
            </a:endParaRPr>
          </a:p>
        </p:txBody>
      </p:sp>
      <p:sp>
        <p:nvSpPr>
          <p:cNvPr id="5" name="TextBox 12">
            <a:extLst>
              <a:ext uri="{FF2B5EF4-FFF2-40B4-BE49-F238E27FC236}">
                <a16:creationId xmlns:a16="http://schemas.microsoft.com/office/drawing/2014/main" id="{AD84FE81-F0DA-5784-4E9B-9023EEC2F0AB}"/>
              </a:ext>
            </a:extLst>
          </p:cNvPr>
          <p:cNvSpPr txBox="1"/>
          <p:nvPr/>
        </p:nvSpPr>
        <p:spPr>
          <a:xfrm>
            <a:off x="1547656" y="4748227"/>
            <a:ext cx="2157847" cy="1330285"/>
          </a:xfrm>
          <a:prstGeom prst="rect">
            <a:avLst/>
          </a:prstGeom>
          <a:noFill/>
        </p:spPr>
        <p:txBody>
          <a:bodyPr wrap="square" lIns="71970" tIns="71970" rIns="71970" bIns="71970" rtlCol="0">
            <a:spAutoFit/>
          </a:bodyPr>
          <a:lstStyle/>
          <a:p>
            <a:pPr algn="ctr"/>
            <a:r>
              <a:rPr lang="zh-CN" altLang="en-US" sz="2000" b="1" dirty="0">
                <a:latin typeface="微软雅黑" panose="020B0503020204020204" pitchFamily="34" charset="-122"/>
                <a:ea typeface="微软雅黑" panose="020B0503020204020204" pitchFamily="34" charset="-122"/>
              </a:rPr>
              <a:t>质量保证（</a:t>
            </a:r>
            <a:r>
              <a:rPr lang="en-US" altLang="zh-CN" sz="2000" b="1" dirty="0">
                <a:latin typeface="微软雅黑" panose="020B0503020204020204" pitchFamily="34" charset="-122"/>
                <a:ea typeface="微软雅黑" panose="020B0503020204020204" pitchFamily="34" charset="-122"/>
              </a:rPr>
              <a:t>Q</a:t>
            </a:r>
            <a:r>
              <a:rPr lang="zh-CN" altLang="en-US" sz="2000" b="1" dirty="0">
                <a:latin typeface="微软雅黑" panose="020B0503020204020204" pitchFamily="34" charset="-122"/>
                <a:ea typeface="微软雅黑" panose="020B0503020204020204" pitchFamily="34" charset="-122"/>
              </a:rPr>
              <a:t>）</a:t>
            </a:r>
            <a:endParaRPr lang="en-US" altLang="zh-CN" sz="2000" b="1" dirty="0">
              <a:latin typeface="微软雅黑" panose="020B0503020204020204" pitchFamily="34" charset="-122"/>
              <a:ea typeface="微软雅黑" panose="020B0503020204020204" pitchFamily="34" charset="-122"/>
            </a:endParaRPr>
          </a:p>
          <a:p>
            <a:pPr algn="ctr"/>
            <a:endParaRPr lang="en-US" b="1" dirty="0">
              <a:latin typeface="微软雅黑" panose="020B0503020204020204" pitchFamily="34" charset="-122"/>
              <a:ea typeface="微软雅黑" panose="020B0503020204020204" pitchFamily="34" charset="-122"/>
            </a:endParaRPr>
          </a:p>
          <a:p>
            <a:pPr algn="ctr"/>
            <a:r>
              <a:rPr lang="zh-CN" altLang="en-US" sz="1800" dirty="0">
                <a:latin typeface="微软雅黑" panose="020B0503020204020204" pitchFamily="34" charset="-122"/>
                <a:ea typeface="微软雅黑" panose="020B0503020204020204" pitchFamily="34" charset="-122"/>
              </a:rPr>
              <a:t>效率提升的同时，保证质量稳定</a:t>
            </a:r>
            <a:endParaRPr lang="en-US" sz="1800" dirty="0">
              <a:latin typeface="微软雅黑" panose="020B0503020204020204" pitchFamily="34" charset="-122"/>
              <a:ea typeface="微软雅黑" panose="020B0503020204020204" pitchFamily="34" charset="-122"/>
            </a:endParaRPr>
          </a:p>
        </p:txBody>
      </p:sp>
      <p:grpSp>
        <p:nvGrpSpPr>
          <p:cNvPr id="6" name="Group 38">
            <a:extLst>
              <a:ext uri="{FF2B5EF4-FFF2-40B4-BE49-F238E27FC236}">
                <a16:creationId xmlns:a16="http://schemas.microsoft.com/office/drawing/2014/main" id="{AC1B309F-6A7B-9A02-E184-35865BF99A46}"/>
              </a:ext>
            </a:extLst>
          </p:cNvPr>
          <p:cNvGrpSpPr>
            <a:grpSpLocks noChangeAspect="1"/>
          </p:cNvGrpSpPr>
          <p:nvPr/>
        </p:nvGrpSpPr>
        <p:grpSpPr bwMode="auto">
          <a:xfrm>
            <a:off x="2132357" y="3819674"/>
            <a:ext cx="864096" cy="757105"/>
            <a:chOff x="811" y="353"/>
            <a:chExt cx="4127" cy="3616"/>
          </a:xfrm>
          <a:solidFill>
            <a:schemeClr val="accent5">
              <a:lumMod val="75000"/>
            </a:schemeClr>
          </a:solidFill>
        </p:grpSpPr>
        <p:sp>
          <p:nvSpPr>
            <p:cNvPr id="7" name="Freeform 39">
              <a:extLst>
                <a:ext uri="{FF2B5EF4-FFF2-40B4-BE49-F238E27FC236}">
                  <a16:creationId xmlns:a16="http://schemas.microsoft.com/office/drawing/2014/main" id="{DDA4AFED-5264-DF00-1236-4CF0F99A2BB0}"/>
                </a:ext>
              </a:extLst>
            </p:cNvPr>
            <p:cNvSpPr>
              <a:spLocks/>
            </p:cNvSpPr>
            <p:nvPr/>
          </p:nvSpPr>
          <p:spPr bwMode="auto">
            <a:xfrm>
              <a:off x="2342" y="1628"/>
              <a:ext cx="1023" cy="1798"/>
            </a:xfrm>
            <a:custGeom>
              <a:avLst/>
              <a:gdLst>
                <a:gd name="T0" fmla="*/ 0 w 433"/>
                <a:gd name="T1" fmla="*/ 433 h 761"/>
                <a:gd name="T2" fmla="*/ 234 w 433"/>
                <a:gd name="T3" fmla="*/ 408 h 761"/>
                <a:gd name="T4" fmla="*/ 166 w 433"/>
                <a:gd name="T5" fmla="*/ 544 h 761"/>
                <a:gd name="T6" fmla="*/ 148 w 433"/>
                <a:gd name="T7" fmla="*/ 527 h 761"/>
                <a:gd name="T8" fmla="*/ 127 w 433"/>
                <a:gd name="T9" fmla="*/ 504 h 761"/>
                <a:gd name="T10" fmla="*/ 121 w 433"/>
                <a:gd name="T11" fmla="*/ 496 h 761"/>
                <a:gd name="T12" fmla="*/ 119 w 433"/>
                <a:gd name="T13" fmla="*/ 494 h 761"/>
                <a:gd name="T14" fmla="*/ 111 w 433"/>
                <a:gd name="T15" fmla="*/ 491 h 761"/>
                <a:gd name="T16" fmla="*/ 106 w 433"/>
                <a:gd name="T17" fmla="*/ 499 h 761"/>
                <a:gd name="T18" fmla="*/ 108 w 433"/>
                <a:gd name="T19" fmla="*/ 753 h 761"/>
                <a:gd name="T20" fmla="*/ 112 w 433"/>
                <a:gd name="T21" fmla="*/ 760 h 761"/>
                <a:gd name="T22" fmla="*/ 116 w 433"/>
                <a:gd name="T23" fmla="*/ 761 h 761"/>
                <a:gd name="T24" fmla="*/ 120 w 433"/>
                <a:gd name="T25" fmla="*/ 760 h 761"/>
                <a:gd name="T26" fmla="*/ 339 w 433"/>
                <a:gd name="T27" fmla="*/ 630 h 761"/>
                <a:gd name="T28" fmla="*/ 342 w 433"/>
                <a:gd name="T29" fmla="*/ 622 h 761"/>
                <a:gd name="T30" fmla="*/ 336 w 433"/>
                <a:gd name="T31" fmla="*/ 616 h 761"/>
                <a:gd name="T32" fmla="*/ 333 w 433"/>
                <a:gd name="T33" fmla="*/ 616 h 761"/>
                <a:gd name="T34" fmla="*/ 263 w 433"/>
                <a:gd name="T35" fmla="*/ 600 h 761"/>
                <a:gd name="T36" fmla="*/ 433 w 433"/>
                <a:gd name="T37" fmla="*/ 277 h 761"/>
                <a:gd name="T38" fmla="*/ 175 w 433"/>
                <a:gd name="T39" fmla="*/ 304 h 761"/>
                <a:gd name="T40" fmla="*/ 298 w 433"/>
                <a:gd name="T41" fmla="*/ 49 h 761"/>
                <a:gd name="T42" fmla="*/ 171 w 433"/>
                <a:gd name="T43" fmla="*/ 0 h 761"/>
                <a:gd name="T44" fmla="*/ 0 w 433"/>
                <a:gd name="T45" fmla="*/ 433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33" h="761">
                  <a:moveTo>
                    <a:pt x="0" y="433"/>
                  </a:moveTo>
                  <a:cubicBezTo>
                    <a:pt x="234" y="408"/>
                    <a:pt x="234" y="408"/>
                    <a:pt x="234" y="408"/>
                  </a:cubicBezTo>
                  <a:cubicBezTo>
                    <a:pt x="166" y="544"/>
                    <a:pt x="166" y="544"/>
                    <a:pt x="166" y="544"/>
                  </a:cubicBezTo>
                  <a:cubicBezTo>
                    <a:pt x="160" y="538"/>
                    <a:pt x="154" y="532"/>
                    <a:pt x="148" y="527"/>
                  </a:cubicBezTo>
                  <a:cubicBezTo>
                    <a:pt x="140" y="518"/>
                    <a:pt x="132" y="509"/>
                    <a:pt x="127" y="504"/>
                  </a:cubicBezTo>
                  <a:cubicBezTo>
                    <a:pt x="125" y="501"/>
                    <a:pt x="123" y="498"/>
                    <a:pt x="121" y="496"/>
                  </a:cubicBezTo>
                  <a:cubicBezTo>
                    <a:pt x="120" y="495"/>
                    <a:pt x="119" y="494"/>
                    <a:pt x="119" y="494"/>
                  </a:cubicBezTo>
                  <a:cubicBezTo>
                    <a:pt x="117" y="491"/>
                    <a:pt x="114" y="490"/>
                    <a:pt x="111" y="491"/>
                  </a:cubicBezTo>
                  <a:cubicBezTo>
                    <a:pt x="108" y="493"/>
                    <a:pt x="105" y="495"/>
                    <a:pt x="106" y="499"/>
                  </a:cubicBezTo>
                  <a:cubicBezTo>
                    <a:pt x="108" y="753"/>
                    <a:pt x="108" y="753"/>
                    <a:pt x="108" y="753"/>
                  </a:cubicBezTo>
                  <a:cubicBezTo>
                    <a:pt x="108" y="756"/>
                    <a:pt x="110" y="758"/>
                    <a:pt x="112" y="760"/>
                  </a:cubicBezTo>
                  <a:cubicBezTo>
                    <a:pt x="113" y="760"/>
                    <a:pt x="115" y="761"/>
                    <a:pt x="116" y="761"/>
                  </a:cubicBezTo>
                  <a:cubicBezTo>
                    <a:pt x="117" y="761"/>
                    <a:pt x="119" y="760"/>
                    <a:pt x="120" y="760"/>
                  </a:cubicBezTo>
                  <a:cubicBezTo>
                    <a:pt x="339" y="630"/>
                    <a:pt x="339" y="630"/>
                    <a:pt x="339" y="630"/>
                  </a:cubicBezTo>
                  <a:cubicBezTo>
                    <a:pt x="342" y="629"/>
                    <a:pt x="343" y="625"/>
                    <a:pt x="342" y="622"/>
                  </a:cubicBezTo>
                  <a:cubicBezTo>
                    <a:pt x="342" y="619"/>
                    <a:pt x="339" y="616"/>
                    <a:pt x="336" y="616"/>
                  </a:cubicBezTo>
                  <a:cubicBezTo>
                    <a:pt x="336" y="616"/>
                    <a:pt x="335" y="616"/>
                    <a:pt x="333" y="616"/>
                  </a:cubicBezTo>
                  <a:cubicBezTo>
                    <a:pt x="323" y="614"/>
                    <a:pt x="294" y="609"/>
                    <a:pt x="263" y="600"/>
                  </a:cubicBezTo>
                  <a:cubicBezTo>
                    <a:pt x="433" y="277"/>
                    <a:pt x="433" y="277"/>
                    <a:pt x="433" y="277"/>
                  </a:cubicBezTo>
                  <a:cubicBezTo>
                    <a:pt x="175" y="304"/>
                    <a:pt x="175" y="304"/>
                    <a:pt x="175" y="304"/>
                  </a:cubicBezTo>
                  <a:cubicBezTo>
                    <a:pt x="298" y="49"/>
                    <a:pt x="298" y="49"/>
                    <a:pt x="298" y="49"/>
                  </a:cubicBezTo>
                  <a:cubicBezTo>
                    <a:pt x="228" y="56"/>
                    <a:pt x="171" y="0"/>
                    <a:pt x="171" y="0"/>
                  </a:cubicBezTo>
                  <a:lnTo>
                    <a:pt x="0" y="433"/>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40">
              <a:extLst>
                <a:ext uri="{FF2B5EF4-FFF2-40B4-BE49-F238E27FC236}">
                  <a16:creationId xmlns:a16="http://schemas.microsoft.com/office/drawing/2014/main" id="{7561BB75-B24B-E648-FE97-F3A5CB0AEECA}"/>
                </a:ext>
              </a:extLst>
            </p:cNvPr>
            <p:cNvSpPr>
              <a:spLocks noEditPoints="1"/>
            </p:cNvSpPr>
            <p:nvPr/>
          </p:nvSpPr>
          <p:spPr bwMode="auto">
            <a:xfrm>
              <a:off x="811" y="353"/>
              <a:ext cx="4127" cy="3616"/>
            </a:xfrm>
            <a:custGeom>
              <a:avLst/>
              <a:gdLst>
                <a:gd name="T0" fmla="*/ 1734 w 1747"/>
                <a:gd name="T1" fmla="*/ 1404 h 1531"/>
                <a:gd name="T2" fmla="*/ 947 w 1747"/>
                <a:gd name="T3" fmla="*/ 42 h 1531"/>
                <a:gd name="T4" fmla="*/ 875 w 1747"/>
                <a:gd name="T5" fmla="*/ 0 h 1531"/>
                <a:gd name="T6" fmla="*/ 803 w 1747"/>
                <a:gd name="T7" fmla="*/ 42 h 1531"/>
                <a:gd name="T8" fmla="*/ 14 w 1747"/>
                <a:gd name="T9" fmla="*/ 1407 h 1531"/>
                <a:gd name="T10" fmla="*/ 14 w 1747"/>
                <a:gd name="T11" fmla="*/ 1490 h 1531"/>
                <a:gd name="T12" fmla="*/ 87 w 1747"/>
                <a:gd name="T13" fmla="*/ 1531 h 1531"/>
                <a:gd name="T14" fmla="*/ 1663 w 1747"/>
                <a:gd name="T15" fmla="*/ 1531 h 1531"/>
                <a:gd name="T16" fmla="*/ 1663 w 1747"/>
                <a:gd name="T17" fmla="*/ 1531 h 1531"/>
                <a:gd name="T18" fmla="*/ 1747 w 1747"/>
                <a:gd name="T19" fmla="*/ 1448 h 1531"/>
                <a:gd name="T20" fmla="*/ 1734 w 1747"/>
                <a:gd name="T21" fmla="*/ 1404 h 1531"/>
                <a:gd name="T22" fmla="*/ 231 w 1747"/>
                <a:gd name="T23" fmla="*/ 1366 h 1531"/>
                <a:gd name="T24" fmla="*/ 875 w 1747"/>
                <a:gd name="T25" fmla="*/ 250 h 1531"/>
                <a:gd name="T26" fmla="*/ 1519 w 1747"/>
                <a:gd name="T27" fmla="*/ 1366 h 1531"/>
                <a:gd name="T28" fmla="*/ 231 w 1747"/>
                <a:gd name="T29" fmla="*/ 1366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47" h="1531">
                  <a:moveTo>
                    <a:pt x="1734" y="1404"/>
                  </a:moveTo>
                  <a:cubicBezTo>
                    <a:pt x="947" y="42"/>
                    <a:pt x="947" y="42"/>
                    <a:pt x="947" y="42"/>
                  </a:cubicBezTo>
                  <a:cubicBezTo>
                    <a:pt x="932" y="16"/>
                    <a:pt x="905" y="0"/>
                    <a:pt x="875" y="0"/>
                  </a:cubicBezTo>
                  <a:cubicBezTo>
                    <a:pt x="845" y="0"/>
                    <a:pt x="818" y="16"/>
                    <a:pt x="803" y="42"/>
                  </a:cubicBezTo>
                  <a:cubicBezTo>
                    <a:pt x="14" y="1407"/>
                    <a:pt x="14" y="1407"/>
                    <a:pt x="14" y="1407"/>
                  </a:cubicBezTo>
                  <a:cubicBezTo>
                    <a:pt x="0" y="1433"/>
                    <a:pt x="0" y="1464"/>
                    <a:pt x="14" y="1490"/>
                  </a:cubicBezTo>
                  <a:cubicBezTo>
                    <a:pt x="29" y="1516"/>
                    <a:pt x="57" y="1531"/>
                    <a:pt x="87" y="1531"/>
                  </a:cubicBezTo>
                  <a:cubicBezTo>
                    <a:pt x="1663" y="1531"/>
                    <a:pt x="1663" y="1531"/>
                    <a:pt x="1663" y="1531"/>
                  </a:cubicBezTo>
                  <a:cubicBezTo>
                    <a:pt x="1663" y="1531"/>
                    <a:pt x="1663" y="1531"/>
                    <a:pt x="1663" y="1531"/>
                  </a:cubicBezTo>
                  <a:cubicBezTo>
                    <a:pt x="1709" y="1531"/>
                    <a:pt x="1747" y="1494"/>
                    <a:pt x="1747" y="1448"/>
                  </a:cubicBezTo>
                  <a:cubicBezTo>
                    <a:pt x="1747" y="1432"/>
                    <a:pt x="1742" y="1417"/>
                    <a:pt x="1734" y="1404"/>
                  </a:cubicBezTo>
                  <a:close/>
                  <a:moveTo>
                    <a:pt x="231" y="1366"/>
                  </a:moveTo>
                  <a:cubicBezTo>
                    <a:pt x="875" y="250"/>
                    <a:pt x="875" y="250"/>
                    <a:pt x="875" y="250"/>
                  </a:cubicBezTo>
                  <a:cubicBezTo>
                    <a:pt x="1519" y="1366"/>
                    <a:pt x="1519" y="1366"/>
                    <a:pt x="1519" y="1366"/>
                  </a:cubicBezTo>
                  <a:lnTo>
                    <a:pt x="231" y="1366"/>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 name="TextBox 10">
            <a:extLst>
              <a:ext uri="{FF2B5EF4-FFF2-40B4-BE49-F238E27FC236}">
                <a16:creationId xmlns:a16="http://schemas.microsoft.com/office/drawing/2014/main" id="{22B151DC-63AA-AF2D-C97C-B29A2B986ECE}"/>
              </a:ext>
            </a:extLst>
          </p:cNvPr>
          <p:cNvSpPr txBox="1"/>
          <p:nvPr/>
        </p:nvSpPr>
        <p:spPr>
          <a:xfrm>
            <a:off x="5216609" y="4680299"/>
            <a:ext cx="1944000" cy="1330285"/>
          </a:xfrm>
          <a:prstGeom prst="rect">
            <a:avLst/>
          </a:prstGeom>
          <a:noFill/>
        </p:spPr>
        <p:txBody>
          <a:bodyPr wrap="square" lIns="71970" tIns="71970" rIns="71970" bIns="71970" rtlCol="0">
            <a:spAutoFit/>
          </a:bodyPr>
          <a:lstStyle/>
          <a:p>
            <a:pPr algn="ctr"/>
            <a:r>
              <a:rPr lang="zh-CN" altLang="en-US" sz="2000" b="1" dirty="0">
                <a:latin typeface="微软雅黑" panose="020B0503020204020204" pitchFamily="34" charset="-122"/>
                <a:ea typeface="微软雅黑" panose="020B0503020204020204" pitchFamily="34" charset="-122"/>
              </a:rPr>
              <a:t>成本控制（</a:t>
            </a:r>
            <a:r>
              <a:rPr lang="en-US" altLang="zh-CN" sz="2000" b="1" dirty="0">
                <a:latin typeface="微软雅黑" panose="020B0503020204020204" pitchFamily="34" charset="-122"/>
                <a:ea typeface="微软雅黑" panose="020B0503020204020204" pitchFamily="34" charset="-122"/>
              </a:rPr>
              <a:t>C</a:t>
            </a:r>
            <a:r>
              <a:rPr lang="zh-CN" altLang="en-US" sz="2000" b="1" dirty="0">
                <a:latin typeface="微软雅黑" panose="020B0503020204020204" pitchFamily="34" charset="-122"/>
                <a:ea typeface="微软雅黑" panose="020B0503020204020204" pitchFamily="34" charset="-122"/>
              </a:rPr>
              <a:t>）</a:t>
            </a:r>
            <a:endParaRPr lang="en-US" altLang="zh-CN" sz="2000" b="1" dirty="0">
              <a:latin typeface="微软雅黑" panose="020B0503020204020204" pitchFamily="34" charset="-122"/>
              <a:ea typeface="微软雅黑" panose="020B0503020204020204" pitchFamily="34" charset="-122"/>
            </a:endParaRPr>
          </a:p>
          <a:p>
            <a:pPr algn="ctr"/>
            <a:endParaRPr lang="en-US" b="1" dirty="0">
              <a:latin typeface="微软雅黑" panose="020B0503020204020204" pitchFamily="34" charset="-122"/>
              <a:ea typeface="微软雅黑" panose="020B0503020204020204" pitchFamily="34" charset="-122"/>
            </a:endParaRPr>
          </a:p>
          <a:p>
            <a:pPr algn="ctr"/>
            <a:r>
              <a:rPr lang="zh-CN" altLang="en-US" sz="1800" dirty="0">
                <a:latin typeface="微软雅黑" panose="020B0503020204020204" pitchFamily="34" charset="-122"/>
                <a:ea typeface="微软雅黑" panose="020B0503020204020204" pitchFamily="34" charset="-122"/>
              </a:rPr>
              <a:t>减少人工干预，降低人工工作量</a:t>
            </a:r>
            <a:endParaRPr lang="en-US" altLang="zh-CN" sz="2000" dirty="0">
              <a:latin typeface="微软雅黑" panose="020B0503020204020204" pitchFamily="34" charset="-122"/>
              <a:ea typeface="微软雅黑" panose="020B0503020204020204" pitchFamily="34" charset="-122"/>
            </a:endParaRPr>
          </a:p>
        </p:txBody>
      </p:sp>
      <p:grpSp>
        <p:nvGrpSpPr>
          <p:cNvPr id="10" name="Group 2081">
            <a:extLst>
              <a:ext uri="{FF2B5EF4-FFF2-40B4-BE49-F238E27FC236}">
                <a16:creationId xmlns:a16="http://schemas.microsoft.com/office/drawing/2014/main" id="{C1426123-8BAB-9E74-E9D5-CA54A64A84A2}"/>
              </a:ext>
            </a:extLst>
          </p:cNvPr>
          <p:cNvGrpSpPr/>
          <p:nvPr/>
        </p:nvGrpSpPr>
        <p:grpSpPr>
          <a:xfrm>
            <a:off x="5864678" y="3751746"/>
            <a:ext cx="755697" cy="815134"/>
            <a:chOff x="968375" y="3592513"/>
            <a:chExt cx="706438" cy="762000"/>
          </a:xfrm>
          <a:solidFill>
            <a:srgbClr val="008000"/>
          </a:solidFill>
        </p:grpSpPr>
        <p:grpSp>
          <p:nvGrpSpPr>
            <p:cNvPr id="11" name="Group 53">
              <a:extLst>
                <a:ext uri="{FF2B5EF4-FFF2-40B4-BE49-F238E27FC236}">
                  <a16:creationId xmlns:a16="http://schemas.microsoft.com/office/drawing/2014/main" id="{FAD0C870-1FE0-A752-E0A0-82D287A56BB7}"/>
                </a:ext>
              </a:extLst>
            </p:cNvPr>
            <p:cNvGrpSpPr>
              <a:grpSpLocks noChangeAspect="1"/>
            </p:cNvGrpSpPr>
            <p:nvPr/>
          </p:nvGrpSpPr>
          <p:grpSpPr bwMode="auto">
            <a:xfrm>
              <a:off x="968375" y="3592513"/>
              <a:ext cx="706438" cy="762000"/>
              <a:chOff x="2656" y="1921"/>
              <a:chExt cx="445" cy="480"/>
            </a:xfrm>
            <a:grpFill/>
          </p:grpSpPr>
          <p:sp>
            <p:nvSpPr>
              <p:cNvPr id="13" name="Freeform 54">
                <a:extLst>
                  <a:ext uri="{FF2B5EF4-FFF2-40B4-BE49-F238E27FC236}">
                    <a16:creationId xmlns:a16="http://schemas.microsoft.com/office/drawing/2014/main" id="{50439287-8A8B-E940-5D70-4F7E026ECD33}"/>
                  </a:ext>
                </a:extLst>
              </p:cNvPr>
              <p:cNvSpPr>
                <a:spLocks/>
              </p:cNvSpPr>
              <p:nvPr/>
            </p:nvSpPr>
            <p:spPr bwMode="auto">
              <a:xfrm>
                <a:off x="2734" y="1961"/>
                <a:ext cx="274" cy="213"/>
              </a:xfrm>
              <a:custGeom>
                <a:avLst/>
                <a:gdLst>
                  <a:gd name="T0" fmla="*/ 73 w 274"/>
                  <a:gd name="T1" fmla="*/ 213 h 213"/>
                  <a:gd name="T2" fmla="*/ 0 w 274"/>
                  <a:gd name="T3" fmla="*/ 175 h 213"/>
                  <a:gd name="T4" fmla="*/ 0 w 274"/>
                  <a:gd name="T5" fmla="*/ 112 h 213"/>
                  <a:gd name="T6" fmla="*/ 210 w 274"/>
                  <a:gd name="T7" fmla="*/ 0 h 213"/>
                  <a:gd name="T8" fmla="*/ 220 w 274"/>
                  <a:gd name="T9" fmla="*/ 17 h 213"/>
                  <a:gd name="T10" fmla="*/ 19 w 274"/>
                  <a:gd name="T11" fmla="*/ 123 h 213"/>
                  <a:gd name="T12" fmla="*/ 19 w 274"/>
                  <a:gd name="T13" fmla="*/ 164 h 213"/>
                  <a:gd name="T14" fmla="*/ 54 w 274"/>
                  <a:gd name="T15" fmla="*/ 182 h 213"/>
                  <a:gd name="T16" fmla="*/ 54 w 274"/>
                  <a:gd name="T17" fmla="*/ 140 h 213"/>
                  <a:gd name="T18" fmla="*/ 265 w 274"/>
                  <a:gd name="T19" fmla="*/ 29 h 213"/>
                  <a:gd name="T20" fmla="*/ 274 w 274"/>
                  <a:gd name="T21" fmla="*/ 45 h 213"/>
                  <a:gd name="T22" fmla="*/ 73 w 274"/>
                  <a:gd name="T23" fmla="*/ 152 h 213"/>
                  <a:gd name="T24" fmla="*/ 73 w 274"/>
                  <a:gd name="T25" fmla="*/ 21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213">
                    <a:moveTo>
                      <a:pt x="73" y="213"/>
                    </a:moveTo>
                    <a:lnTo>
                      <a:pt x="0" y="175"/>
                    </a:lnTo>
                    <a:lnTo>
                      <a:pt x="0" y="112"/>
                    </a:lnTo>
                    <a:lnTo>
                      <a:pt x="210" y="0"/>
                    </a:lnTo>
                    <a:lnTo>
                      <a:pt x="220" y="17"/>
                    </a:lnTo>
                    <a:lnTo>
                      <a:pt x="19" y="123"/>
                    </a:lnTo>
                    <a:lnTo>
                      <a:pt x="19" y="164"/>
                    </a:lnTo>
                    <a:lnTo>
                      <a:pt x="54" y="182"/>
                    </a:lnTo>
                    <a:lnTo>
                      <a:pt x="54" y="140"/>
                    </a:lnTo>
                    <a:lnTo>
                      <a:pt x="265" y="29"/>
                    </a:lnTo>
                    <a:lnTo>
                      <a:pt x="274" y="45"/>
                    </a:lnTo>
                    <a:lnTo>
                      <a:pt x="73" y="152"/>
                    </a:lnTo>
                    <a:lnTo>
                      <a:pt x="73"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55">
                <a:extLst>
                  <a:ext uri="{FF2B5EF4-FFF2-40B4-BE49-F238E27FC236}">
                    <a16:creationId xmlns:a16="http://schemas.microsoft.com/office/drawing/2014/main" id="{056E58F7-FD0C-5E6D-D131-73A9C3EBD505}"/>
                  </a:ext>
                </a:extLst>
              </p:cNvPr>
              <p:cNvSpPr>
                <a:spLocks noEditPoints="1"/>
              </p:cNvSpPr>
              <p:nvPr/>
            </p:nvSpPr>
            <p:spPr bwMode="auto">
              <a:xfrm>
                <a:off x="2656" y="1921"/>
                <a:ext cx="445" cy="480"/>
              </a:xfrm>
              <a:custGeom>
                <a:avLst/>
                <a:gdLst>
                  <a:gd name="T0" fmla="*/ 222 w 445"/>
                  <a:gd name="T1" fmla="*/ 0 h 480"/>
                  <a:gd name="T2" fmla="*/ 0 w 445"/>
                  <a:gd name="T3" fmla="*/ 118 h 480"/>
                  <a:gd name="T4" fmla="*/ 0 w 445"/>
                  <a:gd name="T5" fmla="*/ 364 h 480"/>
                  <a:gd name="T6" fmla="*/ 222 w 445"/>
                  <a:gd name="T7" fmla="*/ 480 h 480"/>
                  <a:gd name="T8" fmla="*/ 445 w 445"/>
                  <a:gd name="T9" fmla="*/ 364 h 480"/>
                  <a:gd name="T10" fmla="*/ 445 w 445"/>
                  <a:gd name="T11" fmla="*/ 118 h 480"/>
                  <a:gd name="T12" fmla="*/ 222 w 445"/>
                  <a:gd name="T13" fmla="*/ 0 h 480"/>
                  <a:gd name="T14" fmla="*/ 222 w 445"/>
                  <a:gd name="T15" fmla="*/ 225 h 480"/>
                  <a:gd name="T16" fmla="*/ 147 w 445"/>
                  <a:gd name="T17" fmla="*/ 185 h 480"/>
                  <a:gd name="T18" fmla="*/ 137 w 445"/>
                  <a:gd name="T19" fmla="*/ 201 h 480"/>
                  <a:gd name="T20" fmla="*/ 208 w 445"/>
                  <a:gd name="T21" fmla="*/ 239 h 480"/>
                  <a:gd name="T22" fmla="*/ 208 w 445"/>
                  <a:gd name="T23" fmla="*/ 452 h 480"/>
                  <a:gd name="T24" fmla="*/ 19 w 445"/>
                  <a:gd name="T25" fmla="*/ 352 h 480"/>
                  <a:gd name="T26" fmla="*/ 19 w 445"/>
                  <a:gd name="T27" fmla="*/ 140 h 480"/>
                  <a:gd name="T28" fmla="*/ 80 w 445"/>
                  <a:gd name="T29" fmla="*/ 170 h 480"/>
                  <a:gd name="T30" fmla="*/ 90 w 445"/>
                  <a:gd name="T31" fmla="*/ 154 h 480"/>
                  <a:gd name="T32" fmla="*/ 31 w 445"/>
                  <a:gd name="T33" fmla="*/ 123 h 480"/>
                  <a:gd name="T34" fmla="*/ 222 w 445"/>
                  <a:gd name="T35" fmla="*/ 22 h 480"/>
                  <a:gd name="T36" fmla="*/ 414 w 445"/>
                  <a:gd name="T37" fmla="*/ 123 h 480"/>
                  <a:gd name="T38" fmla="*/ 222 w 445"/>
                  <a:gd name="T39" fmla="*/ 225 h 480"/>
                  <a:gd name="T40" fmla="*/ 426 w 445"/>
                  <a:gd name="T41" fmla="*/ 352 h 480"/>
                  <a:gd name="T42" fmla="*/ 227 w 445"/>
                  <a:gd name="T43" fmla="*/ 456 h 480"/>
                  <a:gd name="T44" fmla="*/ 227 w 445"/>
                  <a:gd name="T45" fmla="*/ 244 h 480"/>
                  <a:gd name="T46" fmla="*/ 426 w 445"/>
                  <a:gd name="T47" fmla="*/ 140 h 480"/>
                  <a:gd name="T48" fmla="*/ 426 w 445"/>
                  <a:gd name="T49" fmla="*/ 35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5" h="480">
                    <a:moveTo>
                      <a:pt x="222" y="0"/>
                    </a:moveTo>
                    <a:lnTo>
                      <a:pt x="0" y="118"/>
                    </a:lnTo>
                    <a:lnTo>
                      <a:pt x="0" y="364"/>
                    </a:lnTo>
                    <a:lnTo>
                      <a:pt x="222" y="480"/>
                    </a:lnTo>
                    <a:lnTo>
                      <a:pt x="445" y="364"/>
                    </a:lnTo>
                    <a:lnTo>
                      <a:pt x="445" y="118"/>
                    </a:lnTo>
                    <a:lnTo>
                      <a:pt x="222" y="0"/>
                    </a:lnTo>
                    <a:close/>
                    <a:moveTo>
                      <a:pt x="222" y="225"/>
                    </a:moveTo>
                    <a:lnTo>
                      <a:pt x="147" y="185"/>
                    </a:lnTo>
                    <a:lnTo>
                      <a:pt x="137" y="201"/>
                    </a:lnTo>
                    <a:lnTo>
                      <a:pt x="208" y="239"/>
                    </a:lnTo>
                    <a:lnTo>
                      <a:pt x="208" y="452"/>
                    </a:lnTo>
                    <a:lnTo>
                      <a:pt x="19" y="352"/>
                    </a:lnTo>
                    <a:lnTo>
                      <a:pt x="19" y="140"/>
                    </a:lnTo>
                    <a:lnTo>
                      <a:pt x="80" y="170"/>
                    </a:lnTo>
                    <a:lnTo>
                      <a:pt x="90" y="154"/>
                    </a:lnTo>
                    <a:lnTo>
                      <a:pt x="31" y="123"/>
                    </a:lnTo>
                    <a:lnTo>
                      <a:pt x="222" y="22"/>
                    </a:lnTo>
                    <a:lnTo>
                      <a:pt x="414" y="123"/>
                    </a:lnTo>
                    <a:lnTo>
                      <a:pt x="222" y="225"/>
                    </a:lnTo>
                    <a:close/>
                    <a:moveTo>
                      <a:pt x="426" y="352"/>
                    </a:moveTo>
                    <a:lnTo>
                      <a:pt x="227" y="456"/>
                    </a:lnTo>
                    <a:lnTo>
                      <a:pt x="227" y="244"/>
                    </a:lnTo>
                    <a:lnTo>
                      <a:pt x="426" y="140"/>
                    </a:lnTo>
                    <a:lnTo>
                      <a:pt x="426" y="35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56">
                <a:extLst>
                  <a:ext uri="{FF2B5EF4-FFF2-40B4-BE49-F238E27FC236}">
                    <a16:creationId xmlns:a16="http://schemas.microsoft.com/office/drawing/2014/main" id="{8FD8E791-40A0-220A-B642-DEC25E80C95B}"/>
                  </a:ext>
                </a:extLst>
              </p:cNvPr>
              <p:cNvSpPr>
                <a:spLocks/>
              </p:cNvSpPr>
              <p:nvPr/>
            </p:nvSpPr>
            <p:spPr bwMode="auto">
              <a:xfrm>
                <a:off x="2923" y="2240"/>
                <a:ext cx="130" cy="78"/>
              </a:xfrm>
              <a:custGeom>
                <a:avLst/>
                <a:gdLst>
                  <a:gd name="T0" fmla="*/ 5 w 55"/>
                  <a:gd name="T1" fmla="*/ 33 h 33"/>
                  <a:gd name="T2" fmla="*/ 1 w 55"/>
                  <a:gd name="T3" fmla="*/ 31 h 33"/>
                  <a:gd name="T4" fmla="*/ 3 w 55"/>
                  <a:gd name="T5" fmla="*/ 25 h 33"/>
                  <a:gd name="T6" fmla="*/ 48 w 55"/>
                  <a:gd name="T7" fmla="*/ 1 h 33"/>
                  <a:gd name="T8" fmla="*/ 54 w 55"/>
                  <a:gd name="T9" fmla="*/ 3 h 33"/>
                  <a:gd name="T10" fmla="*/ 52 w 55"/>
                  <a:gd name="T11" fmla="*/ 8 h 33"/>
                  <a:gd name="T12" fmla="*/ 6 w 55"/>
                  <a:gd name="T13" fmla="*/ 32 h 33"/>
                  <a:gd name="T14" fmla="*/ 5 w 55"/>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33">
                    <a:moveTo>
                      <a:pt x="5" y="33"/>
                    </a:moveTo>
                    <a:cubicBezTo>
                      <a:pt x="3" y="33"/>
                      <a:pt x="2" y="32"/>
                      <a:pt x="1" y="31"/>
                    </a:cubicBezTo>
                    <a:cubicBezTo>
                      <a:pt x="0" y="29"/>
                      <a:pt x="1" y="26"/>
                      <a:pt x="3" y="25"/>
                    </a:cubicBezTo>
                    <a:cubicBezTo>
                      <a:pt x="48" y="1"/>
                      <a:pt x="48" y="1"/>
                      <a:pt x="48" y="1"/>
                    </a:cubicBezTo>
                    <a:cubicBezTo>
                      <a:pt x="50" y="0"/>
                      <a:pt x="53" y="1"/>
                      <a:pt x="54" y="3"/>
                    </a:cubicBezTo>
                    <a:cubicBezTo>
                      <a:pt x="55" y="5"/>
                      <a:pt x="54" y="7"/>
                      <a:pt x="52" y="8"/>
                    </a:cubicBezTo>
                    <a:cubicBezTo>
                      <a:pt x="6" y="32"/>
                      <a:pt x="6" y="32"/>
                      <a:pt x="6" y="32"/>
                    </a:cubicBezTo>
                    <a:cubicBezTo>
                      <a:pt x="6" y="33"/>
                      <a:pt x="5" y="33"/>
                      <a:pt x="5"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57">
                <a:extLst>
                  <a:ext uri="{FF2B5EF4-FFF2-40B4-BE49-F238E27FC236}">
                    <a16:creationId xmlns:a16="http://schemas.microsoft.com/office/drawing/2014/main" id="{5C76C5AB-290F-166C-61EA-C9E8E7ABB1B1}"/>
                  </a:ext>
                </a:extLst>
              </p:cNvPr>
              <p:cNvSpPr>
                <a:spLocks/>
              </p:cNvSpPr>
              <p:nvPr/>
            </p:nvSpPr>
            <p:spPr bwMode="auto">
              <a:xfrm flipH="1" flipV="1">
                <a:off x="2989" y="2125"/>
                <a:ext cx="67" cy="115"/>
              </a:xfrm>
              <a:custGeom>
                <a:avLst/>
                <a:gdLst>
                  <a:gd name="T0" fmla="*/ 26 w 28"/>
                  <a:gd name="T1" fmla="*/ 9 h 49"/>
                  <a:gd name="T2" fmla="*/ 13 w 28"/>
                  <a:gd name="T3" fmla="*/ 0 h 49"/>
                  <a:gd name="T4" fmla="*/ 1 w 28"/>
                  <a:gd name="T5" fmla="*/ 19 h 49"/>
                  <a:gd name="T6" fmla="*/ 2 w 28"/>
                  <a:gd name="T7" fmla="*/ 25 h 49"/>
                  <a:gd name="T8" fmla="*/ 4 w 28"/>
                  <a:gd name="T9" fmla="*/ 25 h 49"/>
                  <a:gd name="T10" fmla="*/ 8 w 28"/>
                  <a:gd name="T11" fmla="*/ 23 h 49"/>
                  <a:gd name="T12" fmla="*/ 10 w 28"/>
                  <a:gd name="T13" fmla="*/ 20 h 49"/>
                  <a:gd name="T14" fmla="*/ 10 w 28"/>
                  <a:gd name="T15" fmla="*/ 45 h 49"/>
                  <a:gd name="T16" fmla="*/ 14 w 28"/>
                  <a:gd name="T17" fmla="*/ 49 h 49"/>
                  <a:gd name="T18" fmla="*/ 18 w 28"/>
                  <a:gd name="T19" fmla="*/ 45 h 49"/>
                  <a:gd name="T20" fmla="*/ 18 w 28"/>
                  <a:gd name="T21" fmla="*/ 13 h 49"/>
                  <a:gd name="T22" fmla="*/ 21 w 28"/>
                  <a:gd name="T23" fmla="*/ 15 h 49"/>
                  <a:gd name="T24" fmla="*/ 27 w 28"/>
                  <a:gd name="T25" fmla="*/ 14 h 49"/>
                  <a:gd name="T26" fmla="*/ 26 w 28"/>
                  <a:gd name="T27" fmla="*/ 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9">
                    <a:moveTo>
                      <a:pt x="26" y="9"/>
                    </a:moveTo>
                    <a:cubicBezTo>
                      <a:pt x="13" y="0"/>
                      <a:pt x="13" y="0"/>
                      <a:pt x="13" y="0"/>
                    </a:cubicBezTo>
                    <a:cubicBezTo>
                      <a:pt x="1" y="19"/>
                      <a:pt x="1" y="19"/>
                      <a:pt x="1" y="19"/>
                    </a:cubicBezTo>
                    <a:cubicBezTo>
                      <a:pt x="0" y="21"/>
                      <a:pt x="0" y="23"/>
                      <a:pt x="2" y="25"/>
                    </a:cubicBezTo>
                    <a:cubicBezTo>
                      <a:pt x="3" y="25"/>
                      <a:pt x="4" y="25"/>
                      <a:pt x="4" y="25"/>
                    </a:cubicBezTo>
                    <a:cubicBezTo>
                      <a:pt x="6" y="25"/>
                      <a:pt x="7" y="24"/>
                      <a:pt x="8" y="23"/>
                    </a:cubicBezTo>
                    <a:cubicBezTo>
                      <a:pt x="10" y="20"/>
                      <a:pt x="10" y="20"/>
                      <a:pt x="10" y="20"/>
                    </a:cubicBezTo>
                    <a:cubicBezTo>
                      <a:pt x="10" y="45"/>
                      <a:pt x="10" y="45"/>
                      <a:pt x="10" y="45"/>
                    </a:cubicBezTo>
                    <a:cubicBezTo>
                      <a:pt x="10" y="47"/>
                      <a:pt x="12" y="49"/>
                      <a:pt x="14" y="49"/>
                    </a:cubicBezTo>
                    <a:cubicBezTo>
                      <a:pt x="16" y="49"/>
                      <a:pt x="18" y="47"/>
                      <a:pt x="18" y="45"/>
                    </a:cubicBezTo>
                    <a:cubicBezTo>
                      <a:pt x="18" y="13"/>
                      <a:pt x="18" y="13"/>
                      <a:pt x="18" y="13"/>
                    </a:cubicBezTo>
                    <a:cubicBezTo>
                      <a:pt x="21" y="15"/>
                      <a:pt x="21" y="15"/>
                      <a:pt x="21" y="15"/>
                    </a:cubicBezTo>
                    <a:cubicBezTo>
                      <a:pt x="23" y="17"/>
                      <a:pt x="25" y="16"/>
                      <a:pt x="27" y="14"/>
                    </a:cubicBezTo>
                    <a:cubicBezTo>
                      <a:pt x="28" y="13"/>
                      <a:pt x="27" y="10"/>
                      <a:pt x="26"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reeform 63">
              <a:extLst>
                <a:ext uri="{FF2B5EF4-FFF2-40B4-BE49-F238E27FC236}">
                  <a16:creationId xmlns:a16="http://schemas.microsoft.com/office/drawing/2014/main" id="{5A8FA083-AB53-C096-A05E-C1867826246A}"/>
                </a:ext>
              </a:extLst>
            </p:cNvPr>
            <p:cNvSpPr>
              <a:spLocks/>
            </p:cNvSpPr>
            <p:nvPr/>
          </p:nvSpPr>
          <p:spPr bwMode="auto">
            <a:xfrm>
              <a:off x="1392238" y="3975439"/>
              <a:ext cx="88901" cy="155429"/>
            </a:xfrm>
            <a:custGeom>
              <a:avLst/>
              <a:gdLst>
                <a:gd name="T0" fmla="*/ 32 w 64"/>
                <a:gd name="T1" fmla="*/ 24 h 112"/>
                <a:gd name="T2" fmla="*/ 48 w 64"/>
                <a:gd name="T3" fmla="*/ 36 h 112"/>
                <a:gd name="T4" fmla="*/ 64 w 64"/>
                <a:gd name="T5" fmla="*/ 36 h 112"/>
                <a:gd name="T6" fmla="*/ 40 w 64"/>
                <a:gd name="T7" fmla="*/ 12 h 112"/>
                <a:gd name="T8" fmla="*/ 40 w 64"/>
                <a:gd name="T9" fmla="*/ 0 h 112"/>
                <a:gd name="T10" fmla="*/ 24 w 64"/>
                <a:gd name="T11" fmla="*/ 0 h 112"/>
                <a:gd name="T12" fmla="*/ 24 w 64"/>
                <a:gd name="T13" fmla="*/ 11 h 112"/>
                <a:gd name="T14" fmla="*/ 0 w 64"/>
                <a:gd name="T15" fmla="*/ 36 h 112"/>
                <a:gd name="T16" fmla="*/ 29 w 64"/>
                <a:gd name="T17" fmla="*/ 64 h 112"/>
                <a:gd name="T18" fmla="*/ 49 w 64"/>
                <a:gd name="T19" fmla="*/ 78 h 112"/>
                <a:gd name="T20" fmla="*/ 32 w 64"/>
                <a:gd name="T21" fmla="*/ 88 h 112"/>
                <a:gd name="T22" fmla="*/ 16 w 64"/>
                <a:gd name="T23" fmla="*/ 76 h 112"/>
                <a:gd name="T24" fmla="*/ 0 w 64"/>
                <a:gd name="T25" fmla="*/ 76 h 112"/>
                <a:gd name="T26" fmla="*/ 24 w 64"/>
                <a:gd name="T27" fmla="*/ 101 h 112"/>
                <a:gd name="T28" fmla="*/ 24 w 64"/>
                <a:gd name="T29" fmla="*/ 112 h 112"/>
                <a:gd name="T30" fmla="*/ 40 w 64"/>
                <a:gd name="T31" fmla="*/ 112 h 112"/>
                <a:gd name="T32" fmla="*/ 40 w 64"/>
                <a:gd name="T33" fmla="*/ 101 h 112"/>
                <a:gd name="T34" fmla="*/ 64 w 64"/>
                <a:gd name="T35" fmla="*/ 76 h 112"/>
                <a:gd name="T36" fmla="*/ 35 w 64"/>
                <a:gd name="T37" fmla="*/ 48 h 112"/>
                <a:gd name="T38" fmla="*/ 15 w 64"/>
                <a:gd name="T39" fmla="*/ 34 h 112"/>
                <a:gd name="T40" fmla="*/ 32 w 64"/>
                <a:gd name="T41" fmla="*/ 2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112">
                  <a:moveTo>
                    <a:pt x="32" y="24"/>
                  </a:moveTo>
                  <a:cubicBezTo>
                    <a:pt x="43" y="24"/>
                    <a:pt x="48" y="30"/>
                    <a:pt x="48" y="36"/>
                  </a:cubicBezTo>
                  <a:cubicBezTo>
                    <a:pt x="64" y="36"/>
                    <a:pt x="64" y="36"/>
                    <a:pt x="64" y="36"/>
                  </a:cubicBezTo>
                  <a:cubicBezTo>
                    <a:pt x="64" y="24"/>
                    <a:pt x="53" y="15"/>
                    <a:pt x="40" y="12"/>
                  </a:cubicBezTo>
                  <a:cubicBezTo>
                    <a:pt x="40" y="0"/>
                    <a:pt x="40" y="0"/>
                    <a:pt x="40" y="0"/>
                  </a:cubicBezTo>
                  <a:cubicBezTo>
                    <a:pt x="24" y="0"/>
                    <a:pt x="24" y="0"/>
                    <a:pt x="24" y="0"/>
                  </a:cubicBezTo>
                  <a:cubicBezTo>
                    <a:pt x="24" y="11"/>
                    <a:pt x="24" y="11"/>
                    <a:pt x="24" y="11"/>
                  </a:cubicBezTo>
                  <a:cubicBezTo>
                    <a:pt x="3" y="15"/>
                    <a:pt x="0" y="31"/>
                    <a:pt x="0" y="36"/>
                  </a:cubicBezTo>
                  <a:cubicBezTo>
                    <a:pt x="0" y="45"/>
                    <a:pt x="4" y="56"/>
                    <a:pt x="29" y="64"/>
                  </a:cubicBezTo>
                  <a:cubicBezTo>
                    <a:pt x="41" y="67"/>
                    <a:pt x="49" y="70"/>
                    <a:pt x="49" y="78"/>
                  </a:cubicBezTo>
                  <a:cubicBezTo>
                    <a:pt x="49" y="84"/>
                    <a:pt x="43" y="88"/>
                    <a:pt x="32" y="88"/>
                  </a:cubicBezTo>
                  <a:cubicBezTo>
                    <a:pt x="18" y="88"/>
                    <a:pt x="16" y="82"/>
                    <a:pt x="16" y="76"/>
                  </a:cubicBezTo>
                  <a:cubicBezTo>
                    <a:pt x="0" y="76"/>
                    <a:pt x="0" y="76"/>
                    <a:pt x="0" y="76"/>
                  </a:cubicBezTo>
                  <a:cubicBezTo>
                    <a:pt x="0" y="81"/>
                    <a:pt x="3" y="97"/>
                    <a:pt x="24" y="101"/>
                  </a:cubicBezTo>
                  <a:cubicBezTo>
                    <a:pt x="24" y="112"/>
                    <a:pt x="24" y="112"/>
                    <a:pt x="24" y="112"/>
                  </a:cubicBezTo>
                  <a:cubicBezTo>
                    <a:pt x="40" y="112"/>
                    <a:pt x="40" y="112"/>
                    <a:pt x="40" y="112"/>
                  </a:cubicBezTo>
                  <a:cubicBezTo>
                    <a:pt x="40" y="101"/>
                    <a:pt x="40" y="101"/>
                    <a:pt x="40" y="101"/>
                  </a:cubicBezTo>
                  <a:cubicBezTo>
                    <a:pt x="61" y="97"/>
                    <a:pt x="64" y="81"/>
                    <a:pt x="64" y="76"/>
                  </a:cubicBezTo>
                  <a:cubicBezTo>
                    <a:pt x="64" y="61"/>
                    <a:pt x="52" y="53"/>
                    <a:pt x="35" y="48"/>
                  </a:cubicBezTo>
                  <a:cubicBezTo>
                    <a:pt x="25" y="45"/>
                    <a:pt x="15" y="41"/>
                    <a:pt x="15" y="34"/>
                  </a:cubicBezTo>
                  <a:cubicBezTo>
                    <a:pt x="15" y="28"/>
                    <a:pt x="21" y="24"/>
                    <a:pt x="32" y="2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867338119"/>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01</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2326185"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完善合理的度量体系</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b="1" dirty="0">
                  <a:latin typeface="Microsoft YaHei" panose="020B0503020204020204" pitchFamily="34" charset="-122"/>
                  <a:ea typeface="Microsoft YaHei" panose="020B0503020204020204" pitchFamily="34" charset="-122"/>
                </a:rPr>
                <a:t>『</a:t>
              </a:r>
              <a:r>
                <a:rPr lang="zh-CN" altLang="en-US" b="1" dirty="0">
                  <a:latin typeface="Microsoft YaHei" panose="020B0503020204020204" pitchFamily="34" charset="-122"/>
                  <a:ea typeface="Microsoft YaHei" panose="020B0503020204020204" pitchFamily="34" charset="-122"/>
                </a:rPr>
                <a:t>诊断问题</a:t>
              </a:r>
              <a:r>
                <a:rPr lang="en-US" altLang="zh-CN" b="1" dirty="0">
                  <a:latin typeface="Microsoft YaHei" panose="020B0503020204020204" pitchFamily="34" charset="-122"/>
                  <a:ea typeface="Microsoft YaHei" panose="020B0503020204020204" pitchFamily="34" charset="-122"/>
                </a:rPr>
                <a:t>+</a:t>
              </a:r>
              <a:r>
                <a:rPr lang="zh-CN" altLang="en-US" b="1" dirty="0">
                  <a:latin typeface="Microsoft YaHei" panose="020B0503020204020204" pitchFamily="34" charset="-122"/>
                  <a:ea typeface="Microsoft YaHei" panose="020B0503020204020204" pitchFamily="34" charset="-122"/>
                </a:rPr>
                <a:t>指导提效</a:t>
              </a:r>
              <a:r>
                <a:rPr lang="en-US" altLang="zh-CN" b="1" dirty="0">
                  <a:latin typeface="Microsoft YaHei" panose="020B0503020204020204" pitchFamily="34" charset="-122"/>
                  <a:ea typeface="Microsoft YaHei" panose="020B0503020204020204" pitchFamily="34" charset="-122"/>
                </a:rPr>
                <a:t>+</a:t>
              </a:r>
              <a:r>
                <a:rPr lang="zh-CN" altLang="en-US" b="1" dirty="0">
                  <a:latin typeface="Microsoft YaHei" panose="020B0503020204020204" pitchFamily="34" charset="-122"/>
                  <a:ea typeface="Microsoft YaHei" panose="020B0503020204020204" pitchFamily="34" charset="-122"/>
                </a:rPr>
                <a:t>验收成果</a:t>
              </a:r>
              <a:r>
                <a:rPr lang="en-US" altLang="zh-CN" b="1" dirty="0">
                  <a:latin typeface="Microsoft YaHei" panose="020B0503020204020204" pitchFamily="34" charset="-122"/>
                  <a:ea typeface="Microsoft YaHei" panose="020B0503020204020204" pitchFamily="34" charset="-122"/>
                </a:rPr>
                <a:t>』</a:t>
              </a:r>
            </a:p>
          </p:txBody>
        </p:sp>
      </p:grpSp>
      <p:sp>
        <p:nvSpPr>
          <p:cNvPr id="48" name="文本框 47">
            <a:extLst>
              <a:ext uri="{FF2B5EF4-FFF2-40B4-BE49-F238E27FC236}">
                <a16:creationId xmlns:a16="http://schemas.microsoft.com/office/drawing/2014/main" id="{81E9035E-D785-BFF8-3352-0166DCFB099F}"/>
              </a:ext>
            </a:extLst>
          </p:cNvPr>
          <p:cNvSpPr txBox="1"/>
          <p:nvPr/>
        </p:nvSpPr>
        <p:spPr>
          <a:xfrm>
            <a:off x="3151920" y="5170799"/>
            <a:ext cx="1364476" cy="369332"/>
          </a:xfrm>
          <a:prstGeom prst="rect">
            <a:avLst/>
          </a:prstGeom>
          <a:noFill/>
        </p:spPr>
        <p:txBody>
          <a:bodyPr wrap="none" rtlCol="0">
            <a:spAutoFit/>
          </a:bodyPr>
          <a:lstStyle/>
          <a:p>
            <a:r>
              <a:rPr kumimoji="1" lang="en-US" altLang="zh-CN" dirty="0"/>
              <a:t>L0</a:t>
            </a:r>
            <a:r>
              <a:rPr kumimoji="1" lang="zh-CN" altLang="en-US" dirty="0"/>
              <a:t>定性指标</a:t>
            </a:r>
          </a:p>
        </p:txBody>
      </p:sp>
      <p:pic>
        <p:nvPicPr>
          <p:cNvPr id="50" name="图片 49">
            <a:extLst>
              <a:ext uri="{FF2B5EF4-FFF2-40B4-BE49-F238E27FC236}">
                <a16:creationId xmlns:a16="http://schemas.microsoft.com/office/drawing/2014/main" id="{2BB0F289-8EE4-9EEA-F04E-F09F1BB24D98}"/>
              </a:ext>
            </a:extLst>
          </p:cNvPr>
          <p:cNvPicPr>
            <a:picLocks noChangeAspect="1"/>
          </p:cNvPicPr>
          <p:nvPr/>
        </p:nvPicPr>
        <p:blipFill>
          <a:blip r:embed="rId3"/>
          <a:stretch>
            <a:fillRect/>
          </a:stretch>
        </p:blipFill>
        <p:spPr>
          <a:xfrm>
            <a:off x="184505" y="1050314"/>
            <a:ext cx="11732192" cy="3815014"/>
          </a:xfrm>
          <a:prstGeom prst="rect">
            <a:avLst/>
          </a:prstGeom>
        </p:spPr>
      </p:pic>
      <p:sp>
        <p:nvSpPr>
          <p:cNvPr id="51" name="文本框 50">
            <a:extLst>
              <a:ext uri="{FF2B5EF4-FFF2-40B4-BE49-F238E27FC236}">
                <a16:creationId xmlns:a16="http://schemas.microsoft.com/office/drawing/2014/main" id="{3DCC26E1-7DAA-55B6-AA85-43B28DE8AAE8}"/>
              </a:ext>
            </a:extLst>
          </p:cNvPr>
          <p:cNvSpPr txBox="1"/>
          <p:nvPr/>
        </p:nvSpPr>
        <p:spPr>
          <a:xfrm>
            <a:off x="5841042" y="5170799"/>
            <a:ext cx="1364476" cy="369332"/>
          </a:xfrm>
          <a:prstGeom prst="rect">
            <a:avLst/>
          </a:prstGeom>
          <a:noFill/>
        </p:spPr>
        <p:txBody>
          <a:bodyPr wrap="none" rtlCol="0">
            <a:spAutoFit/>
          </a:bodyPr>
          <a:lstStyle/>
          <a:p>
            <a:r>
              <a:rPr kumimoji="1" lang="en-US" altLang="zh-CN" dirty="0"/>
              <a:t>L1</a:t>
            </a:r>
            <a:r>
              <a:rPr kumimoji="1" lang="zh-CN" altLang="en-US" dirty="0"/>
              <a:t>结果指标</a:t>
            </a:r>
          </a:p>
        </p:txBody>
      </p:sp>
      <p:sp>
        <p:nvSpPr>
          <p:cNvPr id="52" name="文本框 51">
            <a:extLst>
              <a:ext uri="{FF2B5EF4-FFF2-40B4-BE49-F238E27FC236}">
                <a16:creationId xmlns:a16="http://schemas.microsoft.com/office/drawing/2014/main" id="{EB7E6CDC-FAD3-2468-EA57-AE00CF3C5808}"/>
              </a:ext>
            </a:extLst>
          </p:cNvPr>
          <p:cNvSpPr txBox="1"/>
          <p:nvPr/>
        </p:nvSpPr>
        <p:spPr>
          <a:xfrm>
            <a:off x="10078745" y="5170799"/>
            <a:ext cx="1364476" cy="369332"/>
          </a:xfrm>
          <a:prstGeom prst="rect">
            <a:avLst/>
          </a:prstGeom>
          <a:noFill/>
        </p:spPr>
        <p:txBody>
          <a:bodyPr wrap="none" rtlCol="0">
            <a:spAutoFit/>
          </a:bodyPr>
          <a:lstStyle/>
          <a:p>
            <a:r>
              <a:rPr kumimoji="1" lang="en-US" altLang="zh-CN" dirty="0"/>
              <a:t>L2</a:t>
            </a:r>
            <a:r>
              <a:rPr kumimoji="1" lang="zh-CN" altLang="en-US" dirty="0"/>
              <a:t>过程指标</a:t>
            </a:r>
          </a:p>
        </p:txBody>
      </p:sp>
      <p:cxnSp>
        <p:nvCxnSpPr>
          <p:cNvPr id="54" name="直线箭头连接符 53">
            <a:extLst>
              <a:ext uri="{FF2B5EF4-FFF2-40B4-BE49-F238E27FC236}">
                <a16:creationId xmlns:a16="http://schemas.microsoft.com/office/drawing/2014/main" id="{F198251A-3D66-B132-1909-994A08B4C0B2}"/>
              </a:ext>
            </a:extLst>
          </p:cNvPr>
          <p:cNvCxnSpPr/>
          <p:nvPr/>
        </p:nvCxnSpPr>
        <p:spPr>
          <a:xfrm>
            <a:off x="1212928" y="5914101"/>
            <a:ext cx="10069588" cy="0"/>
          </a:xfrm>
          <a:prstGeom prst="straightConnector1">
            <a:avLst/>
          </a:prstGeom>
          <a:ln w="69850">
            <a:tailEnd type="triangle"/>
          </a:ln>
        </p:spPr>
        <p:style>
          <a:lnRef idx="1">
            <a:schemeClr val="accent1"/>
          </a:lnRef>
          <a:fillRef idx="0">
            <a:schemeClr val="accent1"/>
          </a:fillRef>
          <a:effectRef idx="0">
            <a:schemeClr val="accent1"/>
          </a:effectRef>
          <a:fontRef idx="minor">
            <a:schemeClr val="tx1"/>
          </a:fontRef>
        </p:style>
      </p:cxnSp>
      <p:sp>
        <p:nvSpPr>
          <p:cNvPr id="55" name="文本框 54">
            <a:extLst>
              <a:ext uri="{FF2B5EF4-FFF2-40B4-BE49-F238E27FC236}">
                <a16:creationId xmlns:a16="http://schemas.microsoft.com/office/drawing/2014/main" id="{337E1378-F4A4-A846-E3C4-BC4E4EB8C8E9}"/>
              </a:ext>
            </a:extLst>
          </p:cNvPr>
          <p:cNvSpPr txBox="1"/>
          <p:nvPr/>
        </p:nvSpPr>
        <p:spPr>
          <a:xfrm>
            <a:off x="5841042" y="6103406"/>
            <a:ext cx="1107996" cy="369332"/>
          </a:xfrm>
          <a:prstGeom prst="rect">
            <a:avLst/>
          </a:prstGeom>
          <a:noFill/>
        </p:spPr>
        <p:txBody>
          <a:bodyPr wrap="none" rtlCol="0">
            <a:spAutoFit/>
          </a:bodyPr>
          <a:lstStyle/>
          <a:p>
            <a:r>
              <a:rPr kumimoji="1" lang="zh-CN" altLang="en-US" dirty="0"/>
              <a:t>诊断方向</a:t>
            </a:r>
          </a:p>
        </p:txBody>
      </p:sp>
    </p:spTree>
    <p:extLst>
      <p:ext uri="{BB962C8B-B14F-4D97-AF65-F5344CB8AC3E}">
        <p14:creationId xmlns:p14="http://schemas.microsoft.com/office/powerpoint/2010/main" val="572765836"/>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01</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5346611" cy="910825"/>
            <a:chOff x="7318011" y="1456480"/>
            <a:chExt cx="4260761" cy="910825"/>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2109320"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软件交付过程</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3246"/>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典型的软件交付过程</a:t>
              </a:r>
              <a:endParaRPr lang="en-US" altLang="zh-CN" b="1" dirty="0">
                <a:latin typeface="Microsoft YaHei" panose="020B0503020204020204" pitchFamily="34" charset="-122"/>
                <a:ea typeface="Microsoft YaHei" panose="020B0503020204020204" pitchFamily="34" charset="-122"/>
              </a:endParaRPr>
            </a:p>
          </p:txBody>
        </p:sp>
      </p:grpSp>
      <p:pic>
        <p:nvPicPr>
          <p:cNvPr id="2" name="Picture 97">
            <a:extLst>
              <a:ext uri="{FF2B5EF4-FFF2-40B4-BE49-F238E27FC236}">
                <a16:creationId xmlns:a16="http://schemas.microsoft.com/office/drawing/2014/main" id="{4B8A98F5-DE9F-3100-B320-247664596ACA}"/>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83928" y="4821637"/>
            <a:ext cx="1549739" cy="1465650"/>
          </a:xfrm>
          <a:prstGeom prst="rect">
            <a:avLst/>
          </a:prstGeom>
        </p:spPr>
      </p:pic>
      <p:grpSp>
        <p:nvGrpSpPr>
          <p:cNvPr id="3" name="Group 99">
            <a:extLst>
              <a:ext uri="{FF2B5EF4-FFF2-40B4-BE49-F238E27FC236}">
                <a16:creationId xmlns:a16="http://schemas.microsoft.com/office/drawing/2014/main" id="{945FD7D4-8864-0E57-F1E3-9CF767115351}"/>
              </a:ext>
            </a:extLst>
          </p:cNvPr>
          <p:cNvGrpSpPr/>
          <p:nvPr/>
        </p:nvGrpSpPr>
        <p:grpSpPr>
          <a:xfrm>
            <a:off x="4096299" y="4893641"/>
            <a:ext cx="1324629" cy="1149590"/>
            <a:chOff x="-1461071" y="3707294"/>
            <a:chExt cx="1682303" cy="1836892"/>
          </a:xfrm>
        </p:grpSpPr>
        <p:sp>
          <p:nvSpPr>
            <p:cNvPr id="4" name="Freeform 21">
              <a:extLst>
                <a:ext uri="{FF2B5EF4-FFF2-40B4-BE49-F238E27FC236}">
                  <a16:creationId xmlns:a16="http://schemas.microsoft.com/office/drawing/2014/main" id="{4A06B897-D156-9541-C105-716F8872865E}"/>
                </a:ext>
              </a:extLst>
            </p:cNvPr>
            <p:cNvSpPr>
              <a:spLocks/>
            </p:cNvSpPr>
            <p:nvPr/>
          </p:nvSpPr>
          <p:spPr bwMode="auto">
            <a:xfrm>
              <a:off x="-1361042" y="4825797"/>
              <a:ext cx="763856" cy="718389"/>
            </a:xfrm>
            <a:custGeom>
              <a:avLst/>
              <a:gdLst>
                <a:gd name="T0" fmla="*/ 168 w 168"/>
                <a:gd name="T1" fmla="*/ 158 h 158"/>
                <a:gd name="T2" fmla="*/ 168 w 168"/>
                <a:gd name="T3" fmla="*/ 158 h 158"/>
                <a:gd name="T4" fmla="*/ 116 w 168"/>
                <a:gd name="T5" fmla="*/ 158 h 158"/>
                <a:gd name="T6" fmla="*/ 116 w 168"/>
                <a:gd name="T7" fmla="*/ 158 h 158"/>
                <a:gd name="T8" fmla="*/ 116 w 168"/>
                <a:gd name="T9" fmla="*/ 52 h 158"/>
                <a:gd name="T10" fmla="*/ 116 w 168"/>
                <a:gd name="T11" fmla="*/ 52 h 158"/>
                <a:gd name="T12" fmla="*/ 72 w 168"/>
                <a:gd name="T13" fmla="*/ 52 h 158"/>
                <a:gd name="T14" fmla="*/ 72 w 168"/>
                <a:gd name="T15" fmla="*/ 52 h 158"/>
                <a:gd name="T16" fmla="*/ 52 w 168"/>
                <a:gd name="T17" fmla="*/ 52 h 158"/>
                <a:gd name="T18" fmla="*/ 30 w 168"/>
                <a:gd name="T19" fmla="*/ 52 h 158"/>
                <a:gd name="T20" fmla="*/ 30 w 168"/>
                <a:gd name="T21" fmla="*/ 52 h 158"/>
                <a:gd name="T22" fmla="*/ 22 w 168"/>
                <a:gd name="T23" fmla="*/ 52 h 158"/>
                <a:gd name="T24" fmla="*/ 18 w 168"/>
                <a:gd name="T25" fmla="*/ 50 h 158"/>
                <a:gd name="T26" fmla="*/ 12 w 168"/>
                <a:gd name="T27" fmla="*/ 48 h 158"/>
                <a:gd name="T28" fmla="*/ 8 w 168"/>
                <a:gd name="T29" fmla="*/ 46 h 158"/>
                <a:gd name="T30" fmla="*/ 4 w 168"/>
                <a:gd name="T31" fmla="*/ 36 h 158"/>
                <a:gd name="T32" fmla="*/ 0 w 168"/>
                <a:gd name="T33" fmla="*/ 26 h 158"/>
                <a:gd name="T34" fmla="*/ 0 w 168"/>
                <a:gd name="T35" fmla="*/ 26 h 158"/>
                <a:gd name="T36" fmla="*/ 0 w 168"/>
                <a:gd name="T37" fmla="*/ 14 h 158"/>
                <a:gd name="T38" fmla="*/ 0 w 168"/>
                <a:gd name="T39" fmla="*/ 2 h 158"/>
                <a:gd name="T40" fmla="*/ 0 w 168"/>
                <a:gd name="T41" fmla="*/ 2 h 158"/>
                <a:gd name="T42" fmla="*/ 8 w 168"/>
                <a:gd name="T43" fmla="*/ 0 h 158"/>
                <a:gd name="T44" fmla="*/ 8 w 168"/>
                <a:gd name="T45" fmla="*/ 0 h 158"/>
                <a:gd name="T46" fmla="*/ 136 w 168"/>
                <a:gd name="T47" fmla="*/ 0 h 158"/>
                <a:gd name="T48" fmla="*/ 136 w 168"/>
                <a:gd name="T49" fmla="*/ 0 h 158"/>
                <a:gd name="T50" fmla="*/ 144 w 168"/>
                <a:gd name="T51" fmla="*/ 2 h 158"/>
                <a:gd name="T52" fmla="*/ 152 w 168"/>
                <a:gd name="T53" fmla="*/ 4 h 158"/>
                <a:gd name="T54" fmla="*/ 152 w 168"/>
                <a:gd name="T55" fmla="*/ 4 h 158"/>
                <a:gd name="T56" fmla="*/ 160 w 168"/>
                <a:gd name="T57" fmla="*/ 6 h 158"/>
                <a:gd name="T58" fmla="*/ 164 w 168"/>
                <a:gd name="T59" fmla="*/ 12 h 158"/>
                <a:gd name="T60" fmla="*/ 166 w 168"/>
                <a:gd name="T61" fmla="*/ 18 h 158"/>
                <a:gd name="T62" fmla="*/ 168 w 168"/>
                <a:gd name="T63" fmla="*/ 26 h 158"/>
                <a:gd name="T64" fmla="*/ 168 w 168"/>
                <a:gd name="T65" fmla="*/ 26 h 158"/>
                <a:gd name="T66" fmla="*/ 168 w 168"/>
                <a:gd name="T67" fmla="*/ 150 h 158"/>
                <a:gd name="T68" fmla="*/ 168 w 168"/>
                <a:gd name="T69" fmla="*/ 150 h 158"/>
                <a:gd name="T70" fmla="*/ 168 w 168"/>
                <a:gd name="T71" fmla="*/ 158 h 158"/>
                <a:gd name="T72" fmla="*/ 168 w 168"/>
                <a:gd name="T73"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8" h="158">
                  <a:moveTo>
                    <a:pt x="168" y="158"/>
                  </a:moveTo>
                  <a:lnTo>
                    <a:pt x="168" y="158"/>
                  </a:lnTo>
                  <a:lnTo>
                    <a:pt x="116" y="158"/>
                  </a:lnTo>
                  <a:lnTo>
                    <a:pt x="116" y="158"/>
                  </a:lnTo>
                  <a:lnTo>
                    <a:pt x="116" y="52"/>
                  </a:lnTo>
                  <a:lnTo>
                    <a:pt x="116" y="52"/>
                  </a:lnTo>
                  <a:lnTo>
                    <a:pt x="72" y="52"/>
                  </a:lnTo>
                  <a:lnTo>
                    <a:pt x="72" y="52"/>
                  </a:lnTo>
                  <a:lnTo>
                    <a:pt x="52" y="52"/>
                  </a:lnTo>
                  <a:lnTo>
                    <a:pt x="30" y="52"/>
                  </a:lnTo>
                  <a:lnTo>
                    <a:pt x="30" y="52"/>
                  </a:lnTo>
                  <a:lnTo>
                    <a:pt x="22" y="52"/>
                  </a:lnTo>
                  <a:lnTo>
                    <a:pt x="18" y="50"/>
                  </a:lnTo>
                  <a:lnTo>
                    <a:pt x="12" y="48"/>
                  </a:lnTo>
                  <a:lnTo>
                    <a:pt x="8" y="46"/>
                  </a:lnTo>
                  <a:lnTo>
                    <a:pt x="4" y="36"/>
                  </a:lnTo>
                  <a:lnTo>
                    <a:pt x="0" y="26"/>
                  </a:lnTo>
                  <a:lnTo>
                    <a:pt x="0" y="26"/>
                  </a:lnTo>
                  <a:lnTo>
                    <a:pt x="0" y="14"/>
                  </a:lnTo>
                  <a:lnTo>
                    <a:pt x="0" y="2"/>
                  </a:lnTo>
                  <a:lnTo>
                    <a:pt x="0" y="2"/>
                  </a:lnTo>
                  <a:lnTo>
                    <a:pt x="8" y="0"/>
                  </a:lnTo>
                  <a:lnTo>
                    <a:pt x="8" y="0"/>
                  </a:lnTo>
                  <a:lnTo>
                    <a:pt x="136" y="0"/>
                  </a:lnTo>
                  <a:lnTo>
                    <a:pt x="136" y="0"/>
                  </a:lnTo>
                  <a:lnTo>
                    <a:pt x="144" y="2"/>
                  </a:lnTo>
                  <a:lnTo>
                    <a:pt x="152" y="4"/>
                  </a:lnTo>
                  <a:lnTo>
                    <a:pt x="152" y="4"/>
                  </a:lnTo>
                  <a:lnTo>
                    <a:pt x="160" y="6"/>
                  </a:lnTo>
                  <a:lnTo>
                    <a:pt x="164" y="12"/>
                  </a:lnTo>
                  <a:lnTo>
                    <a:pt x="166" y="18"/>
                  </a:lnTo>
                  <a:lnTo>
                    <a:pt x="168" y="26"/>
                  </a:lnTo>
                  <a:lnTo>
                    <a:pt x="168" y="26"/>
                  </a:lnTo>
                  <a:lnTo>
                    <a:pt x="168" y="150"/>
                  </a:lnTo>
                  <a:lnTo>
                    <a:pt x="168" y="150"/>
                  </a:lnTo>
                  <a:lnTo>
                    <a:pt x="168" y="158"/>
                  </a:lnTo>
                  <a:lnTo>
                    <a:pt x="168" y="158"/>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5" name="Freeform 24">
              <a:extLst>
                <a:ext uri="{FF2B5EF4-FFF2-40B4-BE49-F238E27FC236}">
                  <a16:creationId xmlns:a16="http://schemas.microsoft.com/office/drawing/2014/main" id="{6DE8A6CE-DA1B-A99E-7CF4-066014E3AF5A}"/>
                </a:ext>
              </a:extLst>
            </p:cNvPr>
            <p:cNvSpPr>
              <a:spLocks/>
            </p:cNvSpPr>
            <p:nvPr/>
          </p:nvSpPr>
          <p:spPr bwMode="auto">
            <a:xfrm>
              <a:off x="-1461071" y="4252905"/>
              <a:ext cx="600173" cy="1291281"/>
            </a:xfrm>
            <a:custGeom>
              <a:avLst/>
              <a:gdLst>
                <a:gd name="T0" fmla="*/ 0 w 132"/>
                <a:gd name="T1" fmla="*/ 0 h 284"/>
                <a:gd name="T2" fmla="*/ 0 w 132"/>
                <a:gd name="T3" fmla="*/ 0 h 284"/>
                <a:gd name="T4" fmla="*/ 16 w 132"/>
                <a:gd name="T5" fmla="*/ 0 h 284"/>
                <a:gd name="T6" fmla="*/ 16 w 132"/>
                <a:gd name="T7" fmla="*/ 0 h 284"/>
                <a:gd name="T8" fmla="*/ 16 w 132"/>
                <a:gd name="T9" fmla="*/ 182 h 284"/>
                <a:gd name="T10" fmla="*/ 16 w 132"/>
                <a:gd name="T11" fmla="*/ 182 h 284"/>
                <a:gd name="T12" fmla="*/ 132 w 132"/>
                <a:gd name="T13" fmla="*/ 182 h 284"/>
                <a:gd name="T14" fmla="*/ 132 w 132"/>
                <a:gd name="T15" fmla="*/ 182 h 284"/>
                <a:gd name="T16" fmla="*/ 132 w 132"/>
                <a:gd name="T17" fmla="*/ 284 h 284"/>
                <a:gd name="T18" fmla="*/ 132 w 132"/>
                <a:gd name="T19" fmla="*/ 284 h 284"/>
                <a:gd name="T20" fmla="*/ 116 w 132"/>
                <a:gd name="T21" fmla="*/ 284 h 284"/>
                <a:gd name="T22" fmla="*/ 116 w 132"/>
                <a:gd name="T23" fmla="*/ 284 h 284"/>
                <a:gd name="T24" fmla="*/ 116 w 132"/>
                <a:gd name="T25" fmla="*/ 214 h 284"/>
                <a:gd name="T26" fmla="*/ 116 w 132"/>
                <a:gd name="T27" fmla="*/ 214 h 284"/>
                <a:gd name="T28" fmla="*/ 16 w 132"/>
                <a:gd name="T29" fmla="*/ 214 h 284"/>
                <a:gd name="T30" fmla="*/ 16 w 132"/>
                <a:gd name="T31" fmla="*/ 214 h 284"/>
                <a:gd name="T32" fmla="*/ 16 w 132"/>
                <a:gd name="T33" fmla="*/ 284 h 284"/>
                <a:gd name="T34" fmla="*/ 16 w 132"/>
                <a:gd name="T35" fmla="*/ 284 h 284"/>
                <a:gd name="T36" fmla="*/ 0 w 132"/>
                <a:gd name="T37" fmla="*/ 284 h 284"/>
                <a:gd name="T38" fmla="*/ 0 w 132"/>
                <a:gd name="T39" fmla="*/ 284 h 284"/>
                <a:gd name="T40" fmla="*/ 0 w 132"/>
                <a:gd name="T41" fmla="*/ 0 h 284"/>
                <a:gd name="T42" fmla="*/ 0 w 132"/>
                <a:gd name="T43"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84">
                  <a:moveTo>
                    <a:pt x="0" y="0"/>
                  </a:moveTo>
                  <a:lnTo>
                    <a:pt x="0" y="0"/>
                  </a:lnTo>
                  <a:lnTo>
                    <a:pt x="16" y="0"/>
                  </a:lnTo>
                  <a:lnTo>
                    <a:pt x="16" y="0"/>
                  </a:lnTo>
                  <a:lnTo>
                    <a:pt x="16" y="182"/>
                  </a:lnTo>
                  <a:lnTo>
                    <a:pt x="16" y="182"/>
                  </a:lnTo>
                  <a:lnTo>
                    <a:pt x="132" y="182"/>
                  </a:lnTo>
                  <a:lnTo>
                    <a:pt x="132" y="182"/>
                  </a:lnTo>
                  <a:lnTo>
                    <a:pt x="132" y="284"/>
                  </a:lnTo>
                  <a:lnTo>
                    <a:pt x="132" y="284"/>
                  </a:lnTo>
                  <a:lnTo>
                    <a:pt x="116" y="284"/>
                  </a:lnTo>
                  <a:lnTo>
                    <a:pt x="116" y="284"/>
                  </a:lnTo>
                  <a:lnTo>
                    <a:pt x="116" y="214"/>
                  </a:lnTo>
                  <a:lnTo>
                    <a:pt x="116" y="214"/>
                  </a:lnTo>
                  <a:lnTo>
                    <a:pt x="16" y="214"/>
                  </a:lnTo>
                  <a:lnTo>
                    <a:pt x="16" y="214"/>
                  </a:lnTo>
                  <a:lnTo>
                    <a:pt x="16" y="284"/>
                  </a:lnTo>
                  <a:lnTo>
                    <a:pt x="16" y="284"/>
                  </a:lnTo>
                  <a:lnTo>
                    <a:pt x="0" y="284"/>
                  </a:lnTo>
                  <a:lnTo>
                    <a:pt x="0" y="284"/>
                  </a:lnTo>
                  <a:lnTo>
                    <a:pt x="0" y="0"/>
                  </a:lnTo>
                  <a:lnTo>
                    <a:pt x="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6" name="Freeform 26">
              <a:extLst>
                <a:ext uri="{FF2B5EF4-FFF2-40B4-BE49-F238E27FC236}">
                  <a16:creationId xmlns:a16="http://schemas.microsoft.com/office/drawing/2014/main" id="{A3D5D168-8DE6-8B17-1006-6EF0F0D58B06}"/>
                </a:ext>
              </a:extLst>
            </p:cNvPr>
            <p:cNvSpPr>
              <a:spLocks/>
            </p:cNvSpPr>
            <p:nvPr/>
          </p:nvSpPr>
          <p:spPr bwMode="auto">
            <a:xfrm>
              <a:off x="-1279200" y="4243812"/>
              <a:ext cx="663828" cy="454676"/>
            </a:xfrm>
            <a:custGeom>
              <a:avLst/>
              <a:gdLst>
                <a:gd name="T0" fmla="*/ 46 w 146"/>
                <a:gd name="T1" fmla="*/ 54 h 100"/>
                <a:gd name="T2" fmla="*/ 46 w 146"/>
                <a:gd name="T3" fmla="*/ 54 h 100"/>
                <a:gd name="T4" fmla="*/ 114 w 146"/>
                <a:gd name="T5" fmla="*/ 38 h 100"/>
                <a:gd name="T6" fmla="*/ 114 w 146"/>
                <a:gd name="T7" fmla="*/ 38 h 100"/>
                <a:gd name="T8" fmla="*/ 126 w 146"/>
                <a:gd name="T9" fmla="*/ 36 h 100"/>
                <a:gd name="T10" fmla="*/ 134 w 146"/>
                <a:gd name="T11" fmla="*/ 38 h 100"/>
                <a:gd name="T12" fmla="*/ 142 w 146"/>
                <a:gd name="T13" fmla="*/ 42 h 100"/>
                <a:gd name="T14" fmla="*/ 146 w 146"/>
                <a:gd name="T15" fmla="*/ 50 h 100"/>
                <a:gd name="T16" fmla="*/ 146 w 146"/>
                <a:gd name="T17" fmla="*/ 50 h 100"/>
                <a:gd name="T18" fmla="*/ 146 w 146"/>
                <a:gd name="T19" fmla="*/ 60 h 100"/>
                <a:gd name="T20" fmla="*/ 142 w 146"/>
                <a:gd name="T21" fmla="*/ 66 h 100"/>
                <a:gd name="T22" fmla="*/ 134 w 146"/>
                <a:gd name="T23" fmla="*/ 72 h 100"/>
                <a:gd name="T24" fmla="*/ 124 w 146"/>
                <a:gd name="T25" fmla="*/ 78 h 100"/>
                <a:gd name="T26" fmla="*/ 124 w 146"/>
                <a:gd name="T27" fmla="*/ 78 h 100"/>
                <a:gd name="T28" fmla="*/ 36 w 146"/>
                <a:gd name="T29" fmla="*/ 98 h 100"/>
                <a:gd name="T30" fmla="*/ 36 w 146"/>
                <a:gd name="T31" fmla="*/ 98 h 100"/>
                <a:gd name="T32" fmla="*/ 26 w 146"/>
                <a:gd name="T33" fmla="*/ 100 h 100"/>
                <a:gd name="T34" fmla="*/ 16 w 146"/>
                <a:gd name="T35" fmla="*/ 96 h 100"/>
                <a:gd name="T36" fmla="*/ 10 w 146"/>
                <a:gd name="T37" fmla="*/ 88 h 100"/>
                <a:gd name="T38" fmla="*/ 8 w 146"/>
                <a:gd name="T39" fmla="*/ 78 h 100"/>
                <a:gd name="T40" fmla="*/ 8 w 146"/>
                <a:gd name="T41" fmla="*/ 78 h 100"/>
                <a:gd name="T42" fmla="*/ 0 w 146"/>
                <a:gd name="T43" fmla="*/ 26 h 100"/>
                <a:gd name="T44" fmla="*/ 0 w 146"/>
                <a:gd name="T45" fmla="*/ 26 h 100"/>
                <a:gd name="T46" fmla="*/ 0 w 146"/>
                <a:gd name="T47" fmla="*/ 16 h 100"/>
                <a:gd name="T48" fmla="*/ 4 w 146"/>
                <a:gd name="T49" fmla="*/ 8 h 100"/>
                <a:gd name="T50" fmla="*/ 10 w 146"/>
                <a:gd name="T51" fmla="*/ 2 h 100"/>
                <a:gd name="T52" fmla="*/ 18 w 146"/>
                <a:gd name="T53" fmla="*/ 0 h 100"/>
                <a:gd name="T54" fmla="*/ 18 w 146"/>
                <a:gd name="T55" fmla="*/ 0 h 100"/>
                <a:gd name="T56" fmla="*/ 26 w 146"/>
                <a:gd name="T57" fmla="*/ 0 h 100"/>
                <a:gd name="T58" fmla="*/ 34 w 146"/>
                <a:gd name="T59" fmla="*/ 4 h 100"/>
                <a:gd name="T60" fmla="*/ 40 w 146"/>
                <a:gd name="T61" fmla="*/ 12 h 100"/>
                <a:gd name="T62" fmla="*/ 42 w 146"/>
                <a:gd name="T63" fmla="*/ 20 h 100"/>
                <a:gd name="T64" fmla="*/ 42 w 146"/>
                <a:gd name="T65" fmla="*/ 20 h 100"/>
                <a:gd name="T66" fmla="*/ 46 w 146"/>
                <a:gd name="T67" fmla="*/ 54 h 100"/>
                <a:gd name="T68" fmla="*/ 46 w 146"/>
                <a:gd name="T69" fmla="*/ 5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100">
                  <a:moveTo>
                    <a:pt x="46" y="54"/>
                  </a:moveTo>
                  <a:lnTo>
                    <a:pt x="46" y="54"/>
                  </a:lnTo>
                  <a:lnTo>
                    <a:pt x="114" y="38"/>
                  </a:lnTo>
                  <a:lnTo>
                    <a:pt x="114" y="38"/>
                  </a:lnTo>
                  <a:lnTo>
                    <a:pt x="126" y="36"/>
                  </a:lnTo>
                  <a:lnTo>
                    <a:pt x="134" y="38"/>
                  </a:lnTo>
                  <a:lnTo>
                    <a:pt x="142" y="42"/>
                  </a:lnTo>
                  <a:lnTo>
                    <a:pt x="146" y="50"/>
                  </a:lnTo>
                  <a:lnTo>
                    <a:pt x="146" y="50"/>
                  </a:lnTo>
                  <a:lnTo>
                    <a:pt x="146" y="60"/>
                  </a:lnTo>
                  <a:lnTo>
                    <a:pt x="142" y="66"/>
                  </a:lnTo>
                  <a:lnTo>
                    <a:pt x="134" y="72"/>
                  </a:lnTo>
                  <a:lnTo>
                    <a:pt x="124" y="78"/>
                  </a:lnTo>
                  <a:lnTo>
                    <a:pt x="124" y="78"/>
                  </a:lnTo>
                  <a:lnTo>
                    <a:pt x="36" y="98"/>
                  </a:lnTo>
                  <a:lnTo>
                    <a:pt x="36" y="98"/>
                  </a:lnTo>
                  <a:lnTo>
                    <a:pt x="26" y="100"/>
                  </a:lnTo>
                  <a:lnTo>
                    <a:pt x="16" y="96"/>
                  </a:lnTo>
                  <a:lnTo>
                    <a:pt x="10" y="88"/>
                  </a:lnTo>
                  <a:lnTo>
                    <a:pt x="8" y="78"/>
                  </a:lnTo>
                  <a:lnTo>
                    <a:pt x="8" y="78"/>
                  </a:lnTo>
                  <a:lnTo>
                    <a:pt x="0" y="26"/>
                  </a:lnTo>
                  <a:lnTo>
                    <a:pt x="0" y="26"/>
                  </a:lnTo>
                  <a:lnTo>
                    <a:pt x="0" y="16"/>
                  </a:lnTo>
                  <a:lnTo>
                    <a:pt x="4" y="8"/>
                  </a:lnTo>
                  <a:lnTo>
                    <a:pt x="10" y="2"/>
                  </a:lnTo>
                  <a:lnTo>
                    <a:pt x="18" y="0"/>
                  </a:lnTo>
                  <a:lnTo>
                    <a:pt x="18" y="0"/>
                  </a:lnTo>
                  <a:lnTo>
                    <a:pt x="26" y="0"/>
                  </a:lnTo>
                  <a:lnTo>
                    <a:pt x="34" y="4"/>
                  </a:lnTo>
                  <a:lnTo>
                    <a:pt x="40" y="12"/>
                  </a:lnTo>
                  <a:lnTo>
                    <a:pt x="42" y="20"/>
                  </a:lnTo>
                  <a:lnTo>
                    <a:pt x="42" y="20"/>
                  </a:lnTo>
                  <a:lnTo>
                    <a:pt x="46" y="54"/>
                  </a:lnTo>
                  <a:lnTo>
                    <a:pt x="46" y="54"/>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7" name="Freeform 28">
              <a:extLst>
                <a:ext uri="{FF2B5EF4-FFF2-40B4-BE49-F238E27FC236}">
                  <a16:creationId xmlns:a16="http://schemas.microsoft.com/office/drawing/2014/main" id="{7E988E51-243A-DD0F-619B-E0EE9469F900}"/>
                </a:ext>
              </a:extLst>
            </p:cNvPr>
            <p:cNvSpPr>
              <a:spLocks/>
            </p:cNvSpPr>
            <p:nvPr/>
          </p:nvSpPr>
          <p:spPr bwMode="auto">
            <a:xfrm>
              <a:off x="-1324668" y="3707294"/>
              <a:ext cx="381928" cy="418302"/>
            </a:xfrm>
            <a:custGeom>
              <a:avLst/>
              <a:gdLst>
                <a:gd name="T0" fmla="*/ 84 w 84"/>
                <a:gd name="T1" fmla="*/ 46 h 92"/>
                <a:gd name="T2" fmla="*/ 84 w 84"/>
                <a:gd name="T3" fmla="*/ 46 h 92"/>
                <a:gd name="T4" fmla="*/ 82 w 84"/>
                <a:gd name="T5" fmla="*/ 54 h 92"/>
                <a:gd name="T6" fmla="*/ 80 w 84"/>
                <a:gd name="T7" fmla="*/ 64 h 92"/>
                <a:gd name="T8" fmla="*/ 76 w 84"/>
                <a:gd name="T9" fmla="*/ 72 h 92"/>
                <a:gd name="T10" fmla="*/ 70 w 84"/>
                <a:gd name="T11" fmla="*/ 78 h 92"/>
                <a:gd name="T12" fmla="*/ 64 w 84"/>
                <a:gd name="T13" fmla="*/ 84 h 92"/>
                <a:gd name="T14" fmla="*/ 58 w 84"/>
                <a:gd name="T15" fmla="*/ 88 h 92"/>
                <a:gd name="T16" fmla="*/ 50 w 84"/>
                <a:gd name="T17" fmla="*/ 90 h 92"/>
                <a:gd name="T18" fmla="*/ 42 w 84"/>
                <a:gd name="T19" fmla="*/ 92 h 92"/>
                <a:gd name="T20" fmla="*/ 42 w 84"/>
                <a:gd name="T21" fmla="*/ 92 h 92"/>
                <a:gd name="T22" fmla="*/ 32 w 84"/>
                <a:gd name="T23" fmla="*/ 90 h 92"/>
                <a:gd name="T24" fmla="*/ 24 w 84"/>
                <a:gd name="T25" fmla="*/ 88 h 92"/>
                <a:gd name="T26" fmla="*/ 18 w 84"/>
                <a:gd name="T27" fmla="*/ 84 h 92"/>
                <a:gd name="T28" fmla="*/ 12 w 84"/>
                <a:gd name="T29" fmla="*/ 78 h 92"/>
                <a:gd name="T30" fmla="*/ 6 w 84"/>
                <a:gd name="T31" fmla="*/ 70 h 92"/>
                <a:gd name="T32" fmla="*/ 2 w 84"/>
                <a:gd name="T33" fmla="*/ 64 h 92"/>
                <a:gd name="T34" fmla="*/ 0 w 84"/>
                <a:gd name="T35" fmla="*/ 54 h 92"/>
                <a:gd name="T36" fmla="*/ 0 w 84"/>
                <a:gd name="T37" fmla="*/ 46 h 92"/>
                <a:gd name="T38" fmla="*/ 0 w 84"/>
                <a:gd name="T39" fmla="*/ 46 h 92"/>
                <a:gd name="T40" fmla="*/ 0 w 84"/>
                <a:gd name="T41" fmla="*/ 36 h 92"/>
                <a:gd name="T42" fmla="*/ 2 w 84"/>
                <a:gd name="T43" fmla="*/ 28 h 92"/>
                <a:gd name="T44" fmla="*/ 6 w 84"/>
                <a:gd name="T45" fmla="*/ 20 h 92"/>
                <a:gd name="T46" fmla="*/ 12 w 84"/>
                <a:gd name="T47" fmla="*/ 14 h 92"/>
                <a:gd name="T48" fmla="*/ 18 w 84"/>
                <a:gd name="T49" fmla="*/ 8 h 92"/>
                <a:gd name="T50" fmla="*/ 26 w 84"/>
                <a:gd name="T51" fmla="*/ 4 h 92"/>
                <a:gd name="T52" fmla="*/ 32 w 84"/>
                <a:gd name="T53" fmla="*/ 0 h 92"/>
                <a:gd name="T54" fmla="*/ 42 w 84"/>
                <a:gd name="T55" fmla="*/ 0 h 92"/>
                <a:gd name="T56" fmla="*/ 42 w 84"/>
                <a:gd name="T57" fmla="*/ 0 h 92"/>
                <a:gd name="T58" fmla="*/ 50 w 84"/>
                <a:gd name="T59" fmla="*/ 0 h 92"/>
                <a:gd name="T60" fmla="*/ 58 w 84"/>
                <a:gd name="T61" fmla="*/ 4 h 92"/>
                <a:gd name="T62" fmla="*/ 64 w 84"/>
                <a:gd name="T63" fmla="*/ 8 h 92"/>
                <a:gd name="T64" fmla="*/ 70 w 84"/>
                <a:gd name="T65" fmla="*/ 14 h 92"/>
                <a:gd name="T66" fmla="*/ 76 w 84"/>
                <a:gd name="T67" fmla="*/ 20 h 92"/>
                <a:gd name="T68" fmla="*/ 80 w 84"/>
                <a:gd name="T69" fmla="*/ 28 h 92"/>
                <a:gd name="T70" fmla="*/ 82 w 84"/>
                <a:gd name="T71" fmla="*/ 36 h 92"/>
                <a:gd name="T72" fmla="*/ 84 w 84"/>
                <a:gd name="T73" fmla="*/ 46 h 92"/>
                <a:gd name="T74" fmla="*/ 84 w 84"/>
                <a:gd name="T75" fmla="*/ 4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92">
                  <a:moveTo>
                    <a:pt x="84" y="46"/>
                  </a:moveTo>
                  <a:lnTo>
                    <a:pt x="84" y="46"/>
                  </a:lnTo>
                  <a:lnTo>
                    <a:pt x="82" y="54"/>
                  </a:lnTo>
                  <a:lnTo>
                    <a:pt x="80" y="64"/>
                  </a:lnTo>
                  <a:lnTo>
                    <a:pt x="76" y="72"/>
                  </a:lnTo>
                  <a:lnTo>
                    <a:pt x="70" y="78"/>
                  </a:lnTo>
                  <a:lnTo>
                    <a:pt x="64" y="84"/>
                  </a:lnTo>
                  <a:lnTo>
                    <a:pt x="58" y="88"/>
                  </a:lnTo>
                  <a:lnTo>
                    <a:pt x="50" y="90"/>
                  </a:lnTo>
                  <a:lnTo>
                    <a:pt x="42" y="92"/>
                  </a:lnTo>
                  <a:lnTo>
                    <a:pt x="42" y="92"/>
                  </a:lnTo>
                  <a:lnTo>
                    <a:pt x="32" y="90"/>
                  </a:lnTo>
                  <a:lnTo>
                    <a:pt x="24" y="88"/>
                  </a:lnTo>
                  <a:lnTo>
                    <a:pt x="18" y="84"/>
                  </a:lnTo>
                  <a:lnTo>
                    <a:pt x="12" y="78"/>
                  </a:lnTo>
                  <a:lnTo>
                    <a:pt x="6" y="70"/>
                  </a:lnTo>
                  <a:lnTo>
                    <a:pt x="2" y="64"/>
                  </a:lnTo>
                  <a:lnTo>
                    <a:pt x="0" y="54"/>
                  </a:lnTo>
                  <a:lnTo>
                    <a:pt x="0" y="46"/>
                  </a:lnTo>
                  <a:lnTo>
                    <a:pt x="0" y="46"/>
                  </a:lnTo>
                  <a:lnTo>
                    <a:pt x="0" y="36"/>
                  </a:lnTo>
                  <a:lnTo>
                    <a:pt x="2" y="28"/>
                  </a:lnTo>
                  <a:lnTo>
                    <a:pt x="6" y="20"/>
                  </a:lnTo>
                  <a:lnTo>
                    <a:pt x="12" y="14"/>
                  </a:lnTo>
                  <a:lnTo>
                    <a:pt x="18" y="8"/>
                  </a:lnTo>
                  <a:lnTo>
                    <a:pt x="26" y="4"/>
                  </a:lnTo>
                  <a:lnTo>
                    <a:pt x="32" y="0"/>
                  </a:lnTo>
                  <a:lnTo>
                    <a:pt x="42" y="0"/>
                  </a:lnTo>
                  <a:lnTo>
                    <a:pt x="42" y="0"/>
                  </a:lnTo>
                  <a:lnTo>
                    <a:pt x="50" y="0"/>
                  </a:lnTo>
                  <a:lnTo>
                    <a:pt x="58" y="4"/>
                  </a:lnTo>
                  <a:lnTo>
                    <a:pt x="64" y="8"/>
                  </a:lnTo>
                  <a:lnTo>
                    <a:pt x="70" y="14"/>
                  </a:lnTo>
                  <a:lnTo>
                    <a:pt x="76" y="20"/>
                  </a:lnTo>
                  <a:lnTo>
                    <a:pt x="80" y="28"/>
                  </a:lnTo>
                  <a:lnTo>
                    <a:pt x="82" y="36"/>
                  </a:lnTo>
                  <a:lnTo>
                    <a:pt x="84" y="46"/>
                  </a:lnTo>
                  <a:lnTo>
                    <a:pt x="84" y="46"/>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8" name="Freeform 30">
              <a:extLst>
                <a:ext uri="{FF2B5EF4-FFF2-40B4-BE49-F238E27FC236}">
                  <a16:creationId xmlns:a16="http://schemas.microsoft.com/office/drawing/2014/main" id="{9E065717-70F3-27C6-9EF7-30CE51E2CCF3}"/>
                </a:ext>
              </a:extLst>
            </p:cNvPr>
            <p:cNvSpPr>
              <a:spLocks/>
            </p:cNvSpPr>
            <p:nvPr/>
          </p:nvSpPr>
          <p:spPr bwMode="auto">
            <a:xfrm>
              <a:off x="-1351949" y="4143783"/>
              <a:ext cx="381928" cy="654734"/>
            </a:xfrm>
            <a:custGeom>
              <a:avLst/>
              <a:gdLst>
                <a:gd name="T0" fmla="*/ 68 w 84"/>
                <a:gd name="T1" fmla="*/ 70 h 144"/>
                <a:gd name="T2" fmla="*/ 68 w 84"/>
                <a:gd name="T3" fmla="*/ 70 h 144"/>
                <a:gd name="T4" fmla="*/ 62 w 84"/>
                <a:gd name="T5" fmla="*/ 38 h 144"/>
                <a:gd name="T6" fmla="*/ 62 w 84"/>
                <a:gd name="T7" fmla="*/ 38 h 144"/>
                <a:gd name="T8" fmla="*/ 60 w 84"/>
                <a:gd name="T9" fmla="*/ 28 h 144"/>
                <a:gd name="T10" fmla="*/ 54 w 84"/>
                <a:gd name="T11" fmla="*/ 20 h 144"/>
                <a:gd name="T12" fmla="*/ 46 w 84"/>
                <a:gd name="T13" fmla="*/ 16 h 144"/>
                <a:gd name="T14" fmla="*/ 36 w 84"/>
                <a:gd name="T15" fmla="*/ 16 h 144"/>
                <a:gd name="T16" fmla="*/ 36 w 84"/>
                <a:gd name="T17" fmla="*/ 16 h 144"/>
                <a:gd name="T18" fmla="*/ 26 w 84"/>
                <a:gd name="T19" fmla="*/ 18 h 144"/>
                <a:gd name="T20" fmla="*/ 18 w 84"/>
                <a:gd name="T21" fmla="*/ 24 h 144"/>
                <a:gd name="T22" fmla="*/ 12 w 84"/>
                <a:gd name="T23" fmla="*/ 32 h 144"/>
                <a:gd name="T24" fmla="*/ 10 w 84"/>
                <a:gd name="T25" fmla="*/ 36 h 144"/>
                <a:gd name="T26" fmla="*/ 10 w 84"/>
                <a:gd name="T27" fmla="*/ 42 h 144"/>
                <a:gd name="T28" fmla="*/ 10 w 84"/>
                <a:gd name="T29" fmla="*/ 42 h 144"/>
                <a:gd name="T30" fmla="*/ 14 w 84"/>
                <a:gd name="T31" fmla="*/ 76 h 144"/>
                <a:gd name="T32" fmla="*/ 20 w 84"/>
                <a:gd name="T33" fmla="*/ 108 h 144"/>
                <a:gd name="T34" fmla="*/ 20 w 84"/>
                <a:gd name="T35" fmla="*/ 108 h 144"/>
                <a:gd name="T36" fmla="*/ 22 w 84"/>
                <a:gd name="T37" fmla="*/ 114 h 144"/>
                <a:gd name="T38" fmla="*/ 24 w 84"/>
                <a:gd name="T39" fmla="*/ 118 h 144"/>
                <a:gd name="T40" fmla="*/ 32 w 84"/>
                <a:gd name="T41" fmla="*/ 124 h 144"/>
                <a:gd name="T42" fmla="*/ 40 w 84"/>
                <a:gd name="T43" fmla="*/ 128 h 144"/>
                <a:gd name="T44" fmla="*/ 52 w 84"/>
                <a:gd name="T45" fmla="*/ 128 h 144"/>
                <a:gd name="T46" fmla="*/ 52 w 84"/>
                <a:gd name="T47" fmla="*/ 128 h 144"/>
                <a:gd name="T48" fmla="*/ 76 w 84"/>
                <a:gd name="T49" fmla="*/ 122 h 144"/>
                <a:gd name="T50" fmla="*/ 76 w 84"/>
                <a:gd name="T51" fmla="*/ 122 h 144"/>
                <a:gd name="T52" fmla="*/ 74 w 84"/>
                <a:gd name="T53" fmla="*/ 144 h 144"/>
                <a:gd name="T54" fmla="*/ 74 w 84"/>
                <a:gd name="T55" fmla="*/ 144 h 144"/>
                <a:gd name="T56" fmla="*/ 0 w 84"/>
                <a:gd name="T57" fmla="*/ 144 h 144"/>
                <a:gd name="T58" fmla="*/ 0 w 84"/>
                <a:gd name="T59" fmla="*/ 144 h 144"/>
                <a:gd name="T60" fmla="*/ 0 w 84"/>
                <a:gd name="T61" fmla="*/ 144 h 144"/>
                <a:gd name="T62" fmla="*/ 0 w 84"/>
                <a:gd name="T63" fmla="*/ 144 h 144"/>
                <a:gd name="T64" fmla="*/ 0 w 84"/>
                <a:gd name="T65" fmla="*/ 86 h 144"/>
                <a:gd name="T66" fmla="*/ 0 w 84"/>
                <a:gd name="T67" fmla="*/ 28 h 144"/>
                <a:gd name="T68" fmla="*/ 0 w 84"/>
                <a:gd name="T69" fmla="*/ 28 h 144"/>
                <a:gd name="T70" fmla="*/ 4 w 84"/>
                <a:gd name="T71" fmla="*/ 14 h 144"/>
                <a:gd name="T72" fmla="*/ 6 w 84"/>
                <a:gd name="T73" fmla="*/ 10 h 144"/>
                <a:gd name="T74" fmla="*/ 10 w 84"/>
                <a:gd name="T75" fmla="*/ 6 h 144"/>
                <a:gd name="T76" fmla="*/ 14 w 84"/>
                <a:gd name="T77" fmla="*/ 2 h 144"/>
                <a:gd name="T78" fmla="*/ 20 w 84"/>
                <a:gd name="T79" fmla="*/ 0 h 144"/>
                <a:gd name="T80" fmla="*/ 34 w 84"/>
                <a:gd name="T81" fmla="*/ 0 h 144"/>
                <a:gd name="T82" fmla="*/ 34 w 84"/>
                <a:gd name="T83" fmla="*/ 0 h 144"/>
                <a:gd name="T84" fmla="*/ 54 w 84"/>
                <a:gd name="T85" fmla="*/ 0 h 144"/>
                <a:gd name="T86" fmla="*/ 54 w 84"/>
                <a:gd name="T87" fmla="*/ 0 h 144"/>
                <a:gd name="T88" fmla="*/ 60 w 84"/>
                <a:gd name="T89" fmla="*/ 0 h 144"/>
                <a:gd name="T90" fmla="*/ 66 w 84"/>
                <a:gd name="T91" fmla="*/ 2 h 144"/>
                <a:gd name="T92" fmla="*/ 70 w 84"/>
                <a:gd name="T93" fmla="*/ 6 h 144"/>
                <a:gd name="T94" fmla="*/ 74 w 84"/>
                <a:gd name="T95" fmla="*/ 14 h 144"/>
                <a:gd name="T96" fmla="*/ 74 w 84"/>
                <a:gd name="T97" fmla="*/ 14 h 144"/>
                <a:gd name="T98" fmla="*/ 78 w 84"/>
                <a:gd name="T99" fmla="*/ 38 h 144"/>
                <a:gd name="T100" fmla="*/ 84 w 84"/>
                <a:gd name="T101" fmla="*/ 66 h 144"/>
                <a:gd name="T102" fmla="*/ 84 w 84"/>
                <a:gd name="T103" fmla="*/ 66 h 144"/>
                <a:gd name="T104" fmla="*/ 68 w 84"/>
                <a:gd name="T105" fmla="*/ 70 h 144"/>
                <a:gd name="T106" fmla="*/ 68 w 84"/>
                <a:gd name="T107" fmla="*/ 7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 h="144">
                  <a:moveTo>
                    <a:pt x="68" y="70"/>
                  </a:moveTo>
                  <a:lnTo>
                    <a:pt x="68" y="70"/>
                  </a:lnTo>
                  <a:lnTo>
                    <a:pt x="62" y="38"/>
                  </a:lnTo>
                  <a:lnTo>
                    <a:pt x="62" y="38"/>
                  </a:lnTo>
                  <a:lnTo>
                    <a:pt x="60" y="28"/>
                  </a:lnTo>
                  <a:lnTo>
                    <a:pt x="54" y="20"/>
                  </a:lnTo>
                  <a:lnTo>
                    <a:pt x="46" y="16"/>
                  </a:lnTo>
                  <a:lnTo>
                    <a:pt x="36" y="16"/>
                  </a:lnTo>
                  <a:lnTo>
                    <a:pt x="36" y="16"/>
                  </a:lnTo>
                  <a:lnTo>
                    <a:pt x="26" y="18"/>
                  </a:lnTo>
                  <a:lnTo>
                    <a:pt x="18" y="24"/>
                  </a:lnTo>
                  <a:lnTo>
                    <a:pt x="12" y="32"/>
                  </a:lnTo>
                  <a:lnTo>
                    <a:pt x="10" y="36"/>
                  </a:lnTo>
                  <a:lnTo>
                    <a:pt x="10" y="42"/>
                  </a:lnTo>
                  <a:lnTo>
                    <a:pt x="10" y="42"/>
                  </a:lnTo>
                  <a:lnTo>
                    <a:pt x="14" y="76"/>
                  </a:lnTo>
                  <a:lnTo>
                    <a:pt x="20" y="108"/>
                  </a:lnTo>
                  <a:lnTo>
                    <a:pt x="20" y="108"/>
                  </a:lnTo>
                  <a:lnTo>
                    <a:pt x="22" y="114"/>
                  </a:lnTo>
                  <a:lnTo>
                    <a:pt x="24" y="118"/>
                  </a:lnTo>
                  <a:lnTo>
                    <a:pt x="32" y="124"/>
                  </a:lnTo>
                  <a:lnTo>
                    <a:pt x="40" y="128"/>
                  </a:lnTo>
                  <a:lnTo>
                    <a:pt x="52" y="128"/>
                  </a:lnTo>
                  <a:lnTo>
                    <a:pt x="52" y="128"/>
                  </a:lnTo>
                  <a:lnTo>
                    <a:pt x="76" y="122"/>
                  </a:lnTo>
                  <a:lnTo>
                    <a:pt x="76" y="122"/>
                  </a:lnTo>
                  <a:lnTo>
                    <a:pt x="74" y="144"/>
                  </a:lnTo>
                  <a:lnTo>
                    <a:pt x="74" y="144"/>
                  </a:lnTo>
                  <a:lnTo>
                    <a:pt x="0" y="144"/>
                  </a:lnTo>
                  <a:lnTo>
                    <a:pt x="0" y="144"/>
                  </a:lnTo>
                  <a:lnTo>
                    <a:pt x="0" y="144"/>
                  </a:lnTo>
                  <a:lnTo>
                    <a:pt x="0" y="144"/>
                  </a:lnTo>
                  <a:lnTo>
                    <a:pt x="0" y="86"/>
                  </a:lnTo>
                  <a:lnTo>
                    <a:pt x="0" y="28"/>
                  </a:lnTo>
                  <a:lnTo>
                    <a:pt x="0" y="28"/>
                  </a:lnTo>
                  <a:lnTo>
                    <a:pt x="4" y="14"/>
                  </a:lnTo>
                  <a:lnTo>
                    <a:pt x="6" y="10"/>
                  </a:lnTo>
                  <a:lnTo>
                    <a:pt x="10" y="6"/>
                  </a:lnTo>
                  <a:lnTo>
                    <a:pt x="14" y="2"/>
                  </a:lnTo>
                  <a:lnTo>
                    <a:pt x="20" y="0"/>
                  </a:lnTo>
                  <a:lnTo>
                    <a:pt x="34" y="0"/>
                  </a:lnTo>
                  <a:lnTo>
                    <a:pt x="34" y="0"/>
                  </a:lnTo>
                  <a:lnTo>
                    <a:pt x="54" y="0"/>
                  </a:lnTo>
                  <a:lnTo>
                    <a:pt x="54" y="0"/>
                  </a:lnTo>
                  <a:lnTo>
                    <a:pt x="60" y="0"/>
                  </a:lnTo>
                  <a:lnTo>
                    <a:pt x="66" y="2"/>
                  </a:lnTo>
                  <a:lnTo>
                    <a:pt x="70" y="6"/>
                  </a:lnTo>
                  <a:lnTo>
                    <a:pt x="74" y="14"/>
                  </a:lnTo>
                  <a:lnTo>
                    <a:pt x="74" y="14"/>
                  </a:lnTo>
                  <a:lnTo>
                    <a:pt x="78" y="38"/>
                  </a:lnTo>
                  <a:lnTo>
                    <a:pt x="84" y="66"/>
                  </a:lnTo>
                  <a:lnTo>
                    <a:pt x="84" y="66"/>
                  </a:lnTo>
                  <a:lnTo>
                    <a:pt x="68" y="70"/>
                  </a:lnTo>
                  <a:lnTo>
                    <a:pt x="68" y="7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9" name="Freeform 31">
              <a:extLst>
                <a:ext uri="{FF2B5EF4-FFF2-40B4-BE49-F238E27FC236}">
                  <a16:creationId xmlns:a16="http://schemas.microsoft.com/office/drawing/2014/main" id="{C6915456-E95E-6DCD-DFC1-256AED0095EB}"/>
                </a:ext>
              </a:extLst>
            </p:cNvPr>
            <p:cNvSpPr>
              <a:spLocks/>
            </p:cNvSpPr>
            <p:nvPr/>
          </p:nvSpPr>
          <p:spPr bwMode="auto">
            <a:xfrm>
              <a:off x="-351660" y="4753049"/>
              <a:ext cx="145496" cy="791137"/>
            </a:xfrm>
            <a:custGeom>
              <a:avLst/>
              <a:gdLst>
                <a:gd name="T0" fmla="*/ 32 w 32"/>
                <a:gd name="T1" fmla="*/ 174 h 174"/>
                <a:gd name="T2" fmla="*/ 32 w 32"/>
                <a:gd name="T3" fmla="*/ 174 h 174"/>
                <a:gd name="T4" fmla="*/ 20 w 32"/>
                <a:gd name="T5" fmla="*/ 174 h 174"/>
                <a:gd name="T6" fmla="*/ 20 w 32"/>
                <a:gd name="T7" fmla="*/ 174 h 174"/>
                <a:gd name="T8" fmla="*/ 20 w 32"/>
                <a:gd name="T9" fmla="*/ 164 h 174"/>
                <a:gd name="T10" fmla="*/ 20 w 32"/>
                <a:gd name="T11" fmla="*/ 164 h 174"/>
                <a:gd name="T12" fmla="*/ 20 w 32"/>
                <a:gd name="T13" fmla="*/ 18 h 174"/>
                <a:gd name="T14" fmla="*/ 20 w 32"/>
                <a:gd name="T15" fmla="*/ 18 h 174"/>
                <a:gd name="T16" fmla="*/ 20 w 32"/>
                <a:gd name="T17" fmla="*/ 10 h 174"/>
                <a:gd name="T18" fmla="*/ 18 w 32"/>
                <a:gd name="T19" fmla="*/ 10 h 174"/>
                <a:gd name="T20" fmla="*/ 12 w 32"/>
                <a:gd name="T21" fmla="*/ 10 h 174"/>
                <a:gd name="T22" fmla="*/ 12 w 32"/>
                <a:gd name="T23" fmla="*/ 10 h 174"/>
                <a:gd name="T24" fmla="*/ 12 w 32"/>
                <a:gd name="T25" fmla="*/ 174 h 174"/>
                <a:gd name="T26" fmla="*/ 12 w 32"/>
                <a:gd name="T27" fmla="*/ 174 h 174"/>
                <a:gd name="T28" fmla="*/ 0 w 32"/>
                <a:gd name="T29" fmla="*/ 174 h 174"/>
                <a:gd name="T30" fmla="*/ 0 w 32"/>
                <a:gd name="T31" fmla="*/ 174 h 174"/>
                <a:gd name="T32" fmla="*/ 0 w 32"/>
                <a:gd name="T33" fmla="*/ 0 h 174"/>
                <a:gd name="T34" fmla="*/ 0 w 32"/>
                <a:gd name="T35" fmla="*/ 0 h 174"/>
                <a:gd name="T36" fmla="*/ 32 w 32"/>
                <a:gd name="T37" fmla="*/ 0 h 174"/>
                <a:gd name="T38" fmla="*/ 32 w 32"/>
                <a:gd name="T39" fmla="*/ 0 h 174"/>
                <a:gd name="T40" fmla="*/ 32 w 32"/>
                <a:gd name="T41" fmla="*/ 174 h 174"/>
                <a:gd name="T42" fmla="*/ 32 w 32"/>
                <a:gd name="T43"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 h="174">
                  <a:moveTo>
                    <a:pt x="32" y="174"/>
                  </a:moveTo>
                  <a:lnTo>
                    <a:pt x="32" y="174"/>
                  </a:lnTo>
                  <a:lnTo>
                    <a:pt x="20" y="174"/>
                  </a:lnTo>
                  <a:lnTo>
                    <a:pt x="20" y="174"/>
                  </a:lnTo>
                  <a:lnTo>
                    <a:pt x="20" y="164"/>
                  </a:lnTo>
                  <a:lnTo>
                    <a:pt x="20" y="164"/>
                  </a:lnTo>
                  <a:lnTo>
                    <a:pt x="20" y="18"/>
                  </a:lnTo>
                  <a:lnTo>
                    <a:pt x="20" y="18"/>
                  </a:lnTo>
                  <a:lnTo>
                    <a:pt x="20" y="10"/>
                  </a:lnTo>
                  <a:lnTo>
                    <a:pt x="18" y="10"/>
                  </a:lnTo>
                  <a:lnTo>
                    <a:pt x="12" y="10"/>
                  </a:lnTo>
                  <a:lnTo>
                    <a:pt x="12" y="10"/>
                  </a:lnTo>
                  <a:lnTo>
                    <a:pt x="12" y="174"/>
                  </a:lnTo>
                  <a:lnTo>
                    <a:pt x="12" y="174"/>
                  </a:lnTo>
                  <a:lnTo>
                    <a:pt x="0" y="174"/>
                  </a:lnTo>
                  <a:lnTo>
                    <a:pt x="0" y="174"/>
                  </a:lnTo>
                  <a:lnTo>
                    <a:pt x="0" y="0"/>
                  </a:lnTo>
                  <a:lnTo>
                    <a:pt x="0" y="0"/>
                  </a:lnTo>
                  <a:lnTo>
                    <a:pt x="32" y="0"/>
                  </a:lnTo>
                  <a:lnTo>
                    <a:pt x="32" y="0"/>
                  </a:lnTo>
                  <a:lnTo>
                    <a:pt x="32" y="174"/>
                  </a:lnTo>
                  <a:lnTo>
                    <a:pt x="32" y="174"/>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10" name="Freeform 33">
              <a:extLst>
                <a:ext uri="{FF2B5EF4-FFF2-40B4-BE49-F238E27FC236}">
                  <a16:creationId xmlns:a16="http://schemas.microsoft.com/office/drawing/2014/main" id="{78C2AD31-650B-33FD-FD8A-28DAC96A111A}"/>
                </a:ext>
              </a:extLst>
            </p:cNvPr>
            <p:cNvSpPr>
              <a:spLocks/>
            </p:cNvSpPr>
            <p:nvPr/>
          </p:nvSpPr>
          <p:spPr bwMode="auto">
            <a:xfrm>
              <a:off x="-706308" y="4098315"/>
              <a:ext cx="763856" cy="572892"/>
            </a:xfrm>
            <a:custGeom>
              <a:avLst/>
              <a:gdLst>
                <a:gd name="T0" fmla="*/ 66 w 168"/>
                <a:gd name="T1" fmla="*/ 126 h 126"/>
                <a:gd name="T2" fmla="*/ 66 w 168"/>
                <a:gd name="T3" fmla="*/ 126 h 126"/>
                <a:gd name="T4" fmla="*/ 10 w 168"/>
                <a:gd name="T5" fmla="*/ 126 h 126"/>
                <a:gd name="T6" fmla="*/ 10 w 168"/>
                <a:gd name="T7" fmla="*/ 126 h 126"/>
                <a:gd name="T8" fmla="*/ 4 w 168"/>
                <a:gd name="T9" fmla="*/ 126 h 126"/>
                <a:gd name="T10" fmla="*/ 2 w 168"/>
                <a:gd name="T11" fmla="*/ 124 h 126"/>
                <a:gd name="T12" fmla="*/ 0 w 168"/>
                <a:gd name="T13" fmla="*/ 120 h 126"/>
                <a:gd name="T14" fmla="*/ 0 w 168"/>
                <a:gd name="T15" fmla="*/ 120 h 126"/>
                <a:gd name="T16" fmla="*/ 2 w 168"/>
                <a:gd name="T17" fmla="*/ 116 h 126"/>
                <a:gd name="T18" fmla="*/ 4 w 168"/>
                <a:gd name="T19" fmla="*/ 114 h 126"/>
                <a:gd name="T20" fmla="*/ 10 w 168"/>
                <a:gd name="T21" fmla="*/ 112 h 126"/>
                <a:gd name="T22" fmla="*/ 10 w 168"/>
                <a:gd name="T23" fmla="*/ 112 h 126"/>
                <a:gd name="T24" fmla="*/ 116 w 168"/>
                <a:gd name="T25" fmla="*/ 112 h 126"/>
                <a:gd name="T26" fmla="*/ 116 w 168"/>
                <a:gd name="T27" fmla="*/ 112 h 126"/>
                <a:gd name="T28" fmla="*/ 120 w 168"/>
                <a:gd name="T29" fmla="*/ 112 h 126"/>
                <a:gd name="T30" fmla="*/ 124 w 168"/>
                <a:gd name="T31" fmla="*/ 112 h 126"/>
                <a:gd name="T32" fmla="*/ 126 w 168"/>
                <a:gd name="T33" fmla="*/ 108 h 126"/>
                <a:gd name="T34" fmla="*/ 128 w 168"/>
                <a:gd name="T35" fmla="*/ 104 h 126"/>
                <a:gd name="T36" fmla="*/ 128 w 168"/>
                <a:gd name="T37" fmla="*/ 104 h 126"/>
                <a:gd name="T38" fmla="*/ 158 w 168"/>
                <a:gd name="T39" fmla="*/ 10 h 126"/>
                <a:gd name="T40" fmla="*/ 158 w 168"/>
                <a:gd name="T41" fmla="*/ 10 h 126"/>
                <a:gd name="T42" fmla="*/ 160 w 168"/>
                <a:gd name="T43" fmla="*/ 4 h 126"/>
                <a:gd name="T44" fmla="*/ 160 w 168"/>
                <a:gd name="T45" fmla="*/ 4 h 126"/>
                <a:gd name="T46" fmla="*/ 166 w 168"/>
                <a:gd name="T47" fmla="*/ 0 h 126"/>
                <a:gd name="T48" fmla="*/ 166 w 168"/>
                <a:gd name="T49" fmla="*/ 0 h 126"/>
                <a:gd name="T50" fmla="*/ 168 w 168"/>
                <a:gd name="T51" fmla="*/ 4 h 126"/>
                <a:gd name="T52" fmla="*/ 168 w 168"/>
                <a:gd name="T53" fmla="*/ 6 h 126"/>
                <a:gd name="T54" fmla="*/ 168 w 168"/>
                <a:gd name="T55" fmla="*/ 6 h 126"/>
                <a:gd name="T56" fmla="*/ 162 w 168"/>
                <a:gd name="T57" fmla="*/ 26 h 126"/>
                <a:gd name="T58" fmla="*/ 162 w 168"/>
                <a:gd name="T59" fmla="*/ 26 h 126"/>
                <a:gd name="T60" fmla="*/ 134 w 168"/>
                <a:gd name="T61" fmla="*/ 116 h 126"/>
                <a:gd name="T62" fmla="*/ 134 w 168"/>
                <a:gd name="T63" fmla="*/ 116 h 126"/>
                <a:gd name="T64" fmla="*/ 132 w 168"/>
                <a:gd name="T65" fmla="*/ 122 h 126"/>
                <a:gd name="T66" fmla="*/ 128 w 168"/>
                <a:gd name="T67" fmla="*/ 124 h 126"/>
                <a:gd name="T68" fmla="*/ 124 w 168"/>
                <a:gd name="T69" fmla="*/ 126 h 126"/>
                <a:gd name="T70" fmla="*/ 120 w 168"/>
                <a:gd name="T71" fmla="*/ 126 h 126"/>
                <a:gd name="T72" fmla="*/ 120 w 168"/>
                <a:gd name="T73" fmla="*/ 126 h 126"/>
                <a:gd name="T74" fmla="*/ 66 w 168"/>
                <a:gd name="T75" fmla="*/ 126 h 126"/>
                <a:gd name="T76" fmla="*/ 66 w 168"/>
                <a:gd name="T77"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8" h="126">
                  <a:moveTo>
                    <a:pt x="66" y="126"/>
                  </a:moveTo>
                  <a:lnTo>
                    <a:pt x="66" y="126"/>
                  </a:lnTo>
                  <a:lnTo>
                    <a:pt x="10" y="126"/>
                  </a:lnTo>
                  <a:lnTo>
                    <a:pt x="10" y="126"/>
                  </a:lnTo>
                  <a:lnTo>
                    <a:pt x="4" y="126"/>
                  </a:lnTo>
                  <a:lnTo>
                    <a:pt x="2" y="124"/>
                  </a:lnTo>
                  <a:lnTo>
                    <a:pt x="0" y="120"/>
                  </a:lnTo>
                  <a:lnTo>
                    <a:pt x="0" y="120"/>
                  </a:lnTo>
                  <a:lnTo>
                    <a:pt x="2" y="116"/>
                  </a:lnTo>
                  <a:lnTo>
                    <a:pt x="4" y="114"/>
                  </a:lnTo>
                  <a:lnTo>
                    <a:pt x="10" y="112"/>
                  </a:lnTo>
                  <a:lnTo>
                    <a:pt x="10" y="112"/>
                  </a:lnTo>
                  <a:lnTo>
                    <a:pt x="116" y="112"/>
                  </a:lnTo>
                  <a:lnTo>
                    <a:pt x="116" y="112"/>
                  </a:lnTo>
                  <a:lnTo>
                    <a:pt x="120" y="112"/>
                  </a:lnTo>
                  <a:lnTo>
                    <a:pt x="124" y="112"/>
                  </a:lnTo>
                  <a:lnTo>
                    <a:pt x="126" y="108"/>
                  </a:lnTo>
                  <a:lnTo>
                    <a:pt x="128" y="104"/>
                  </a:lnTo>
                  <a:lnTo>
                    <a:pt x="128" y="104"/>
                  </a:lnTo>
                  <a:lnTo>
                    <a:pt x="158" y="10"/>
                  </a:lnTo>
                  <a:lnTo>
                    <a:pt x="158" y="10"/>
                  </a:lnTo>
                  <a:lnTo>
                    <a:pt x="160" y="4"/>
                  </a:lnTo>
                  <a:lnTo>
                    <a:pt x="160" y="4"/>
                  </a:lnTo>
                  <a:lnTo>
                    <a:pt x="166" y="0"/>
                  </a:lnTo>
                  <a:lnTo>
                    <a:pt x="166" y="0"/>
                  </a:lnTo>
                  <a:lnTo>
                    <a:pt x="168" y="4"/>
                  </a:lnTo>
                  <a:lnTo>
                    <a:pt x="168" y="6"/>
                  </a:lnTo>
                  <a:lnTo>
                    <a:pt x="168" y="6"/>
                  </a:lnTo>
                  <a:lnTo>
                    <a:pt x="162" y="26"/>
                  </a:lnTo>
                  <a:lnTo>
                    <a:pt x="162" y="26"/>
                  </a:lnTo>
                  <a:lnTo>
                    <a:pt x="134" y="116"/>
                  </a:lnTo>
                  <a:lnTo>
                    <a:pt x="134" y="116"/>
                  </a:lnTo>
                  <a:lnTo>
                    <a:pt x="132" y="122"/>
                  </a:lnTo>
                  <a:lnTo>
                    <a:pt x="128" y="124"/>
                  </a:lnTo>
                  <a:lnTo>
                    <a:pt x="124" y="126"/>
                  </a:lnTo>
                  <a:lnTo>
                    <a:pt x="120" y="126"/>
                  </a:lnTo>
                  <a:lnTo>
                    <a:pt x="120" y="126"/>
                  </a:lnTo>
                  <a:lnTo>
                    <a:pt x="66" y="126"/>
                  </a:lnTo>
                  <a:lnTo>
                    <a:pt x="66" y="126"/>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11" name="Freeform 34">
              <a:extLst>
                <a:ext uri="{FF2B5EF4-FFF2-40B4-BE49-F238E27FC236}">
                  <a16:creationId xmlns:a16="http://schemas.microsoft.com/office/drawing/2014/main" id="{AA14C6FD-1595-EBAF-D86E-10CB82486D24}"/>
                </a:ext>
              </a:extLst>
            </p:cNvPr>
            <p:cNvSpPr>
              <a:spLocks/>
            </p:cNvSpPr>
            <p:nvPr/>
          </p:nvSpPr>
          <p:spPr bwMode="auto">
            <a:xfrm>
              <a:off x="-779056" y="4689394"/>
              <a:ext cx="1000288" cy="54561"/>
            </a:xfrm>
            <a:custGeom>
              <a:avLst/>
              <a:gdLst>
                <a:gd name="T0" fmla="*/ 220 w 220"/>
                <a:gd name="T1" fmla="*/ 0 h 12"/>
                <a:gd name="T2" fmla="*/ 220 w 220"/>
                <a:gd name="T3" fmla="*/ 0 h 12"/>
                <a:gd name="T4" fmla="*/ 220 w 220"/>
                <a:gd name="T5" fmla="*/ 12 h 12"/>
                <a:gd name="T6" fmla="*/ 220 w 220"/>
                <a:gd name="T7" fmla="*/ 12 h 12"/>
                <a:gd name="T8" fmla="*/ 0 w 220"/>
                <a:gd name="T9" fmla="*/ 12 h 12"/>
                <a:gd name="T10" fmla="*/ 0 w 220"/>
                <a:gd name="T11" fmla="*/ 12 h 12"/>
                <a:gd name="T12" fmla="*/ 0 w 220"/>
                <a:gd name="T13" fmla="*/ 0 h 12"/>
                <a:gd name="T14" fmla="*/ 0 w 220"/>
                <a:gd name="T15" fmla="*/ 0 h 12"/>
                <a:gd name="T16" fmla="*/ 220 w 220"/>
                <a:gd name="T17" fmla="*/ 0 h 12"/>
                <a:gd name="T18" fmla="*/ 220 w 220"/>
                <a:gd name="T1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12">
                  <a:moveTo>
                    <a:pt x="220" y="0"/>
                  </a:moveTo>
                  <a:lnTo>
                    <a:pt x="220" y="0"/>
                  </a:lnTo>
                  <a:lnTo>
                    <a:pt x="220" y="12"/>
                  </a:lnTo>
                  <a:lnTo>
                    <a:pt x="220" y="12"/>
                  </a:lnTo>
                  <a:lnTo>
                    <a:pt x="0" y="12"/>
                  </a:lnTo>
                  <a:lnTo>
                    <a:pt x="0" y="12"/>
                  </a:lnTo>
                  <a:lnTo>
                    <a:pt x="0" y="0"/>
                  </a:lnTo>
                  <a:lnTo>
                    <a:pt x="0" y="0"/>
                  </a:lnTo>
                  <a:lnTo>
                    <a:pt x="220" y="0"/>
                  </a:lnTo>
                  <a:lnTo>
                    <a:pt x="22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grpSp>
      <p:sp>
        <p:nvSpPr>
          <p:cNvPr id="12" name="TextBox 114">
            <a:extLst>
              <a:ext uri="{FF2B5EF4-FFF2-40B4-BE49-F238E27FC236}">
                <a16:creationId xmlns:a16="http://schemas.microsoft.com/office/drawing/2014/main" id="{B804D8F4-B064-8753-87D4-D885B592D977}"/>
              </a:ext>
            </a:extLst>
          </p:cNvPr>
          <p:cNvSpPr txBox="1"/>
          <p:nvPr/>
        </p:nvSpPr>
        <p:spPr>
          <a:xfrm>
            <a:off x="855937" y="4245573"/>
            <a:ext cx="1259960"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业务</a:t>
            </a:r>
            <a:endParaRPr lang="en-US" sz="1400" b="1" dirty="0">
              <a:latin typeface="微软雅黑"/>
              <a:ea typeface="微软雅黑"/>
              <a:cs typeface="微软雅黑"/>
            </a:endParaRPr>
          </a:p>
        </p:txBody>
      </p:sp>
      <p:sp>
        <p:nvSpPr>
          <p:cNvPr id="13" name="TextBox 115">
            <a:extLst>
              <a:ext uri="{FF2B5EF4-FFF2-40B4-BE49-F238E27FC236}">
                <a16:creationId xmlns:a16="http://schemas.microsoft.com/office/drawing/2014/main" id="{724839A5-DF54-6D4C-C946-8285A9AF1019}"/>
              </a:ext>
            </a:extLst>
          </p:cNvPr>
          <p:cNvSpPr txBox="1"/>
          <p:nvPr/>
        </p:nvSpPr>
        <p:spPr>
          <a:xfrm>
            <a:off x="4024292" y="4245573"/>
            <a:ext cx="1588239"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开发</a:t>
            </a:r>
            <a:endParaRPr lang="en-US" sz="1400" b="1" dirty="0">
              <a:latin typeface="微软雅黑"/>
              <a:ea typeface="微软雅黑"/>
              <a:cs typeface="微软雅黑"/>
            </a:endParaRPr>
          </a:p>
        </p:txBody>
      </p:sp>
      <p:grpSp>
        <p:nvGrpSpPr>
          <p:cNvPr id="14" name="Group 108">
            <a:extLst>
              <a:ext uri="{FF2B5EF4-FFF2-40B4-BE49-F238E27FC236}">
                <a16:creationId xmlns:a16="http://schemas.microsoft.com/office/drawing/2014/main" id="{1D458AC5-FFF5-4A49-A835-C1C287CD5CB5}"/>
              </a:ext>
            </a:extLst>
          </p:cNvPr>
          <p:cNvGrpSpPr/>
          <p:nvPr/>
        </p:nvGrpSpPr>
        <p:grpSpPr>
          <a:xfrm>
            <a:off x="10216976" y="4965652"/>
            <a:ext cx="1224136" cy="1224137"/>
            <a:chOff x="5923079" y="4963887"/>
            <a:chExt cx="1218354" cy="1038660"/>
          </a:xfrm>
        </p:grpSpPr>
        <p:pic>
          <p:nvPicPr>
            <p:cNvPr id="15" name="Picture 7" descr="C:\Users\manhar.puri\AppData\Local\Microsoft\Windows\Temporary Internet Files\Content.IE5\TOKEJI6Q\MP900390068[1].jpg">
              <a:extLst>
                <a:ext uri="{FF2B5EF4-FFF2-40B4-BE49-F238E27FC236}">
                  <a16:creationId xmlns:a16="http://schemas.microsoft.com/office/drawing/2014/main" id="{A060861A-4B6A-BF15-4AD1-13D3B22A8AB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91165" y="4963887"/>
              <a:ext cx="750268" cy="750268"/>
            </a:xfrm>
            <a:prstGeom prst="rect">
              <a:avLst/>
            </a:prstGeom>
            <a:noFill/>
            <a:extLst>
              <a:ext uri="{909E8E84-426E-40dd-AFC4-6F175D3DCCD1}">
                <a14:hiddenFill xmlns:a14="http://schemas.microsoft.com/office/drawing/2010/main" xmlns="">
                  <a:solidFill>
                    <a:srgbClr val="FFFFFF"/>
                  </a:solidFill>
                </a14:hiddenFill>
              </a:ext>
            </a:extLst>
          </p:spPr>
        </p:pic>
        <p:pic>
          <p:nvPicPr>
            <p:cNvPr id="16" name="Picture 120">
              <a:extLst>
                <a:ext uri="{FF2B5EF4-FFF2-40B4-BE49-F238E27FC236}">
                  <a16:creationId xmlns:a16="http://schemas.microsoft.com/office/drawing/2014/main" id="{D55776FD-8E94-2E53-907E-247EDE2D3B69}"/>
                </a:ext>
              </a:extLst>
            </p:cNvPr>
            <p:cNvPicPr>
              <a:picLocks noChangeAspect="1"/>
            </p:cNvPicPr>
            <p:nvPr/>
          </p:nvPicPr>
          <p:blipFill>
            <a:blip r:embed="rId5"/>
            <a:stretch>
              <a:fillRect/>
            </a:stretch>
          </p:blipFill>
          <p:spPr>
            <a:xfrm>
              <a:off x="5923079" y="4995331"/>
              <a:ext cx="763250" cy="1007216"/>
            </a:xfrm>
            <a:prstGeom prst="rect">
              <a:avLst/>
            </a:prstGeom>
          </p:spPr>
        </p:pic>
      </p:grpSp>
      <p:sp>
        <p:nvSpPr>
          <p:cNvPr id="17" name="TextBox 122">
            <a:extLst>
              <a:ext uri="{FF2B5EF4-FFF2-40B4-BE49-F238E27FC236}">
                <a16:creationId xmlns:a16="http://schemas.microsoft.com/office/drawing/2014/main" id="{B94E41D0-51AF-62FB-6FD8-CCEBBF16DA56}"/>
              </a:ext>
            </a:extLst>
          </p:cNvPr>
          <p:cNvSpPr txBox="1"/>
          <p:nvPr/>
        </p:nvSpPr>
        <p:spPr>
          <a:xfrm>
            <a:off x="9784928" y="4245573"/>
            <a:ext cx="1588239"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运维</a:t>
            </a:r>
            <a:endParaRPr lang="en-US" sz="1400" b="1" dirty="0">
              <a:latin typeface="微软雅黑"/>
              <a:ea typeface="微软雅黑"/>
              <a:cs typeface="微软雅黑"/>
            </a:endParaRPr>
          </a:p>
        </p:txBody>
      </p:sp>
      <p:sp>
        <p:nvSpPr>
          <p:cNvPr id="18" name="Left Brace 110">
            <a:extLst>
              <a:ext uri="{FF2B5EF4-FFF2-40B4-BE49-F238E27FC236}">
                <a16:creationId xmlns:a16="http://schemas.microsoft.com/office/drawing/2014/main" id="{32A294D5-1D89-898E-D2EE-4F9F63F37F0A}"/>
              </a:ext>
            </a:extLst>
          </p:cNvPr>
          <p:cNvSpPr/>
          <p:nvPr/>
        </p:nvSpPr>
        <p:spPr>
          <a:xfrm rot="5400000">
            <a:off x="5943790" y="-1130317"/>
            <a:ext cx="337457" cy="10225136"/>
          </a:xfrm>
          <a:prstGeom prst="leftBrace">
            <a:avLst/>
          </a:prstGeom>
        </p:spPr>
        <p:style>
          <a:lnRef idx="2">
            <a:schemeClr val="dk1"/>
          </a:lnRef>
          <a:fillRef idx="0">
            <a:schemeClr val="dk1"/>
          </a:fillRef>
          <a:effectRef idx="1">
            <a:schemeClr val="dk1"/>
          </a:effectRef>
          <a:fontRef idx="minor">
            <a:schemeClr val="tx1"/>
          </a:fontRef>
        </p:style>
        <p:txBody>
          <a:bodyPr lIns="91402" tIns="45701" rIns="91402" bIns="45701" rtlCol="0" anchor="ctr"/>
          <a:lstStyle/>
          <a:p>
            <a:pPr algn="ctr"/>
            <a:endParaRPr lang="en-US">
              <a:latin typeface="微软雅黑"/>
              <a:ea typeface="微软雅黑"/>
              <a:cs typeface="微软雅黑"/>
            </a:endParaRPr>
          </a:p>
        </p:txBody>
      </p:sp>
      <p:grpSp>
        <p:nvGrpSpPr>
          <p:cNvPr id="19" name="Group 27">
            <a:extLst>
              <a:ext uri="{FF2B5EF4-FFF2-40B4-BE49-F238E27FC236}">
                <a16:creationId xmlns:a16="http://schemas.microsoft.com/office/drawing/2014/main" id="{44E9AA31-6B2F-8020-F755-6EBDDA0A5969}"/>
              </a:ext>
            </a:extLst>
          </p:cNvPr>
          <p:cNvGrpSpPr/>
          <p:nvPr/>
        </p:nvGrpSpPr>
        <p:grpSpPr>
          <a:xfrm flipH="1">
            <a:off x="7192640" y="4965649"/>
            <a:ext cx="1201610" cy="1322028"/>
            <a:chOff x="6844462" y="1739090"/>
            <a:chExt cx="844095" cy="992696"/>
          </a:xfrm>
        </p:grpSpPr>
        <p:pic>
          <p:nvPicPr>
            <p:cNvPr id="20" name="Picture 28">
              <a:extLst>
                <a:ext uri="{FF2B5EF4-FFF2-40B4-BE49-F238E27FC236}">
                  <a16:creationId xmlns:a16="http://schemas.microsoft.com/office/drawing/2014/main" id="{899E3621-194C-FA60-03D7-F74B5E744C4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41732" y="1739090"/>
              <a:ext cx="546825" cy="992696"/>
            </a:xfrm>
            <a:prstGeom prst="rect">
              <a:avLst/>
            </a:prstGeom>
          </p:spPr>
        </p:pic>
        <p:pic>
          <p:nvPicPr>
            <p:cNvPr id="21" name="Picture 29">
              <a:extLst>
                <a:ext uri="{FF2B5EF4-FFF2-40B4-BE49-F238E27FC236}">
                  <a16:creationId xmlns:a16="http://schemas.microsoft.com/office/drawing/2014/main" id="{86C56484-6BBD-20FB-89D2-32C405119916}"/>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 r="30280" b="29918"/>
            <a:stretch/>
          </p:blipFill>
          <p:spPr>
            <a:xfrm rot="20558792">
              <a:off x="6844462" y="1884589"/>
              <a:ext cx="347700" cy="349505"/>
            </a:xfrm>
            <a:prstGeom prst="rect">
              <a:avLst/>
            </a:prstGeom>
          </p:spPr>
        </p:pic>
      </p:grpSp>
      <p:sp>
        <p:nvSpPr>
          <p:cNvPr id="22" name="TextBox 114">
            <a:extLst>
              <a:ext uri="{FF2B5EF4-FFF2-40B4-BE49-F238E27FC236}">
                <a16:creationId xmlns:a16="http://schemas.microsoft.com/office/drawing/2014/main" id="{319312F2-D2FB-D8FA-44AA-102BE2290FD5}"/>
              </a:ext>
            </a:extLst>
          </p:cNvPr>
          <p:cNvSpPr txBox="1"/>
          <p:nvPr/>
        </p:nvSpPr>
        <p:spPr>
          <a:xfrm>
            <a:off x="7048624" y="4245573"/>
            <a:ext cx="1259960"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测试</a:t>
            </a:r>
            <a:endParaRPr lang="en-US" sz="1400" b="1" dirty="0">
              <a:latin typeface="微软雅黑"/>
              <a:ea typeface="微软雅黑"/>
              <a:cs typeface="微软雅黑"/>
            </a:endParaRPr>
          </a:p>
        </p:txBody>
      </p:sp>
      <p:sp>
        <p:nvSpPr>
          <p:cNvPr id="23" name="矩形 22">
            <a:extLst>
              <a:ext uri="{FF2B5EF4-FFF2-40B4-BE49-F238E27FC236}">
                <a16:creationId xmlns:a16="http://schemas.microsoft.com/office/drawing/2014/main" id="{3BB0326C-AE0D-03CE-A0CA-C7B7D5A1F991}"/>
              </a:ext>
            </a:extLst>
          </p:cNvPr>
          <p:cNvSpPr/>
          <p:nvPr/>
        </p:nvSpPr>
        <p:spPr>
          <a:xfrm>
            <a:off x="5267583" y="3263346"/>
            <a:ext cx="1723472" cy="400071"/>
          </a:xfrm>
          <a:prstGeom prst="rect">
            <a:avLst/>
          </a:prstGeom>
        </p:spPr>
        <p:txBody>
          <a:bodyPr wrap="none" lIns="91402" tIns="45701" rIns="91402" bIns="45701">
            <a:spAutoFit/>
          </a:bodyPr>
          <a:lstStyle/>
          <a:p>
            <a:r>
              <a:rPr lang="zh-CN" altLang="en-US" sz="2000" dirty="0">
                <a:latin typeface="微软雅黑"/>
                <a:ea typeface="微软雅黑"/>
                <a:cs typeface="微软雅黑"/>
              </a:rPr>
              <a:t>软件交付过程</a:t>
            </a:r>
            <a:endParaRPr lang="en-US" altLang="zh-CN" sz="2000" dirty="0">
              <a:latin typeface="微软雅黑"/>
              <a:ea typeface="微软雅黑"/>
              <a:cs typeface="微软雅黑"/>
            </a:endParaRPr>
          </a:p>
        </p:txBody>
      </p:sp>
      <p:cxnSp>
        <p:nvCxnSpPr>
          <p:cNvPr id="24" name="Straight Arrow Connector 59">
            <a:extLst>
              <a:ext uri="{FF2B5EF4-FFF2-40B4-BE49-F238E27FC236}">
                <a16:creationId xmlns:a16="http://schemas.microsoft.com/office/drawing/2014/main" id="{FD607321-F7D4-7F11-21A7-295DDAA139AC}"/>
              </a:ext>
            </a:extLst>
          </p:cNvPr>
          <p:cNvCxnSpPr/>
          <p:nvPr/>
        </p:nvCxnSpPr>
        <p:spPr>
          <a:xfrm>
            <a:off x="2224090" y="5469706"/>
            <a:ext cx="1381597" cy="0"/>
          </a:xfrm>
          <a:prstGeom prst="straightConnector1">
            <a:avLst/>
          </a:prstGeom>
          <a:ln>
            <a:headEnd w="lg" len="lg"/>
            <a:tailEnd type="triangle" w="lg" len="lg"/>
          </a:ln>
        </p:spPr>
        <p:style>
          <a:lnRef idx="3">
            <a:schemeClr val="dk1"/>
          </a:lnRef>
          <a:fillRef idx="0">
            <a:schemeClr val="dk1"/>
          </a:fillRef>
          <a:effectRef idx="2">
            <a:schemeClr val="dk1"/>
          </a:effectRef>
          <a:fontRef idx="minor">
            <a:schemeClr val="tx1"/>
          </a:fontRef>
        </p:style>
      </p:cxnSp>
      <p:cxnSp>
        <p:nvCxnSpPr>
          <p:cNvPr id="25" name="Straight Arrow Connector 59">
            <a:extLst>
              <a:ext uri="{FF2B5EF4-FFF2-40B4-BE49-F238E27FC236}">
                <a16:creationId xmlns:a16="http://schemas.microsoft.com/office/drawing/2014/main" id="{71386FF2-63D4-2C61-456F-B15F00DD2C85}"/>
              </a:ext>
            </a:extLst>
          </p:cNvPr>
          <p:cNvCxnSpPr/>
          <p:nvPr/>
        </p:nvCxnSpPr>
        <p:spPr>
          <a:xfrm>
            <a:off x="5680470" y="5469706"/>
            <a:ext cx="1381597" cy="0"/>
          </a:xfrm>
          <a:prstGeom prst="straightConnector1">
            <a:avLst/>
          </a:prstGeom>
          <a:ln>
            <a:headEnd w="lg" len="lg"/>
            <a:tailEnd type="triangle" w="lg" len="lg"/>
          </a:ln>
        </p:spPr>
        <p:style>
          <a:lnRef idx="3">
            <a:schemeClr val="dk1"/>
          </a:lnRef>
          <a:fillRef idx="0">
            <a:schemeClr val="dk1"/>
          </a:fillRef>
          <a:effectRef idx="2">
            <a:schemeClr val="dk1"/>
          </a:effectRef>
          <a:fontRef idx="minor">
            <a:schemeClr val="tx1"/>
          </a:fontRef>
        </p:style>
      </p:cxnSp>
      <p:cxnSp>
        <p:nvCxnSpPr>
          <p:cNvPr id="26" name="Straight Arrow Connector 59">
            <a:extLst>
              <a:ext uri="{FF2B5EF4-FFF2-40B4-BE49-F238E27FC236}">
                <a16:creationId xmlns:a16="http://schemas.microsoft.com/office/drawing/2014/main" id="{1AAC86F4-786E-1095-5F89-BED7D00D37DA}"/>
              </a:ext>
            </a:extLst>
          </p:cNvPr>
          <p:cNvCxnSpPr/>
          <p:nvPr/>
        </p:nvCxnSpPr>
        <p:spPr>
          <a:xfrm>
            <a:off x="8704806" y="5469706"/>
            <a:ext cx="1381597" cy="0"/>
          </a:xfrm>
          <a:prstGeom prst="straightConnector1">
            <a:avLst/>
          </a:prstGeom>
          <a:ln>
            <a:headEnd w="lg" len="lg"/>
            <a:tailEnd type="triangle" w="lg" len="lg"/>
          </a:ln>
        </p:spPr>
        <p:style>
          <a:lnRef idx="3">
            <a:schemeClr val="dk1"/>
          </a:lnRef>
          <a:fillRef idx="0">
            <a:schemeClr val="dk1"/>
          </a:fillRef>
          <a:effectRef idx="2">
            <a:schemeClr val="dk1"/>
          </a:effectRef>
          <a:fontRef idx="minor">
            <a:schemeClr val="tx1"/>
          </a:fontRef>
        </p:style>
      </p:cxnSp>
      <p:sp>
        <p:nvSpPr>
          <p:cNvPr id="27" name="矩形 26">
            <a:extLst>
              <a:ext uri="{FF2B5EF4-FFF2-40B4-BE49-F238E27FC236}">
                <a16:creationId xmlns:a16="http://schemas.microsoft.com/office/drawing/2014/main" id="{9B50BFF9-D922-824B-DFAB-BA24C708FDD2}"/>
              </a:ext>
            </a:extLst>
          </p:cNvPr>
          <p:cNvSpPr/>
          <p:nvPr/>
        </p:nvSpPr>
        <p:spPr>
          <a:xfrm>
            <a:off x="5237126" y="1355570"/>
            <a:ext cx="1784386" cy="400071"/>
          </a:xfrm>
          <a:prstGeom prst="rect">
            <a:avLst/>
          </a:prstGeom>
        </p:spPr>
        <p:txBody>
          <a:bodyPr wrap="none" lIns="91402" tIns="45701" rIns="91402" bIns="45701">
            <a:spAutoFit/>
          </a:bodyPr>
          <a:lstStyle/>
          <a:p>
            <a:r>
              <a:rPr lang="en-US" altLang="zh-CN" sz="2000" dirty="0">
                <a:latin typeface="微软雅黑"/>
                <a:ea typeface="微软雅黑"/>
                <a:cs typeface="微软雅黑"/>
              </a:rPr>
              <a:t>Value Stream</a:t>
            </a:r>
          </a:p>
        </p:txBody>
      </p:sp>
      <p:cxnSp>
        <p:nvCxnSpPr>
          <p:cNvPr id="28" name="Straight Arrow Connector 113">
            <a:extLst>
              <a:ext uri="{FF2B5EF4-FFF2-40B4-BE49-F238E27FC236}">
                <a16:creationId xmlns:a16="http://schemas.microsoft.com/office/drawing/2014/main" id="{81CBB0CB-8561-09FA-974D-89538ED1EA6B}"/>
              </a:ext>
            </a:extLst>
          </p:cNvPr>
          <p:cNvCxnSpPr/>
          <p:nvPr/>
        </p:nvCxnSpPr>
        <p:spPr>
          <a:xfrm>
            <a:off x="1728022" y="1907688"/>
            <a:ext cx="8416951" cy="4140"/>
          </a:xfrm>
          <a:prstGeom prst="straightConnector1">
            <a:avLst/>
          </a:prstGeom>
          <a:ln>
            <a:headEnd w="lg" len="lg"/>
            <a:tailEnd type="triangle" w="lg" len="lg"/>
          </a:ln>
        </p:spPr>
        <p:style>
          <a:lnRef idx="3">
            <a:schemeClr val="dk1"/>
          </a:lnRef>
          <a:fillRef idx="0">
            <a:schemeClr val="dk1"/>
          </a:fillRef>
          <a:effectRef idx="2">
            <a:schemeClr val="dk1"/>
          </a:effectRef>
          <a:fontRef idx="minor">
            <a:schemeClr val="tx1"/>
          </a:fontRef>
        </p:style>
      </p:cxnSp>
      <p:sp>
        <p:nvSpPr>
          <p:cNvPr id="29" name="右箭头 28">
            <a:extLst>
              <a:ext uri="{FF2B5EF4-FFF2-40B4-BE49-F238E27FC236}">
                <a16:creationId xmlns:a16="http://schemas.microsoft.com/office/drawing/2014/main" id="{A5A3DD34-A0E4-CF60-C325-7DF76556BE0A}"/>
              </a:ext>
            </a:extLst>
          </p:cNvPr>
          <p:cNvSpPr/>
          <p:nvPr/>
        </p:nvSpPr>
        <p:spPr>
          <a:xfrm rot="5400000">
            <a:off x="5932504" y="2431805"/>
            <a:ext cx="432048" cy="360040"/>
          </a:xfrm>
          <a:prstGeom prst="rightArrow">
            <a:avLst/>
          </a:prstGeom>
        </p:spPr>
        <p:style>
          <a:lnRef idx="1">
            <a:schemeClr val="dk1"/>
          </a:lnRef>
          <a:fillRef idx="3">
            <a:schemeClr val="dk1"/>
          </a:fillRef>
          <a:effectRef idx="2">
            <a:schemeClr val="dk1"/>
          </a:effectRef>
          <a:fontRef idx="minor">
            <a:schemeClr val="lt1"/>
          </a:fontRef>
        </p:style>
        <p:txBody>
          <a:bodyPr lIns="91402" tIns="45701" rIns="91402" bIns="45701" rtlCol="0" anchor="ctr"/>
          <a:lstStyle/>
          <a:p>
            <a:pPr algn="ctr"/>
            <a:endParaRPr kumimoji="1" lang="zh-CN" altLang="en-US"/>
          </a:p>
        </p:txBody>
      </p:sp>
      <p:pic>
        <p:nvPicPr>
          <p:cNvPr id="30" name="Picture 6" descr="C:\Users\manhar.puri\AppData\Local\Microsoft\Windows\Temporary Internet Files\Content.IE5\TOKEJI6Q\MC900441397[1].png">
            <a:extLst>
              <a:ext uri="{FF2B5EF4-FFF2-40B4-BE49-F238E27FC236}">
                <a16:creationId xmlns:a16="http://schemas.microsoft.com/office/drawing/2014/main" id="{9DEA28E7-3042-57E7-515F-B762BCBFF69B}"/>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68113" y="1116698"/>
            <a:ext cx="1695523" cy="1603524"/>
          </a:xfrm>
          <a:prstGeom prst="rect">
            <a:avLst/>
          </a:prstGeom>
          <a:noFill/>
          <a:extLst>
            <a:ext uri="{909E8E84-426E-40dd-AFC4-6F175D3DCCD1}">
              <a14:hiddenFill xmlns:a14="http://schemas.microsoft.com/office/drawing/2010/main" xmlns="">
                <a:solidFill>
                  <a:srgbClr val="FFFFFF"/>
                </a:solidFill>
              </a14:hiddenFill>
            </a:ext>
          </a:extLst>
        </p:spPr>
      </p:pic>
      <p:pic>
        <p:nvPicPr>
          <p:cNvPr id="31" name="Picture 6" descr="http://darulfiqh.com/wp-content/uploads/2012/05/pound-coins.jpg">
            <a:extLst>
              <a:ext uri="{FF2B5EF4-FFF2-40B4-BE49-F238E27FC236}">
                <a16:creationId xmlns:a16="http://schemas.microsoft.com/office/drawing/2014/main" id="{E31A9417-3346-8F29-335E-30E3E4FAD68A}"/>
              </a:ext>
            </a:extLst>
          </p:cNvPr>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10124499" y="1140146"/>
            <a:ext cx="1276687" cy="150440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646480365"/>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01</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30" y="74154"/>
            <a:ext cx="5346612"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2109320"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软件交付过程</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核心问题分析：周期长、效率低</a:t>
              </a:r>
              <a:endParaRPr lang="en-US" altLang="zh-CN" b="1" dirty="0">
                <a:latin typeface="Microsoft YaHei" panose="020B0503020204020204" pitchFamily="34" charset="-122"/>
                <a:ea typeface="Microsoft YaHei" panose="020B0503020204020204" pitchFamily="34" charset="-122"/>
              </a:endParaRPr>
            </a:p>
          </p:txBody>
        </p:sp>
      </p:grpSp>
      <p:pic>
        <p:nvPicPr>
          <p:cNvPr id="2" name="Picture 97">
            <a:extLst>
              <a:ext uri="{FF2B5EF4-FFF2-40B4-BE49-F238E27FC236}">
                <a16:creationId xmlns:a16="http://schemas.microsoft.com/office/drawing/2014/main" id="{40676277-A236-9B77-836F-FDD40AE475A3}"/>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92266" y="2443340"/>
            <a:ext cx="1549739" cy="1465650"/>
          </a:xfrm>
          <a:prstGeom prst="rect">
            <a:avLst/>
          </a:prstGeom>
        </p:spPr>
      </p:pic>
      <p:grpSp>
        <p:nvGrpSpPr>
          <p:cNvPr id="3" name="Group 99">
            <a:extLst>
              <a:ext uri="{FF2B5EF4-FFF2-40B4-BE49-F238E27FC236}">
                <a16:creationId xmlns:a16="http://schemas.microsoft.com/office/drawing/2014/main" id="{DF0C40CD-30A2-5B7B-0101-92D4215043DD}"/>
              </a:ext>
            </a:extLst>
          </p:cNvPr>
          <p:cNvGrpSpPr/>
          <p:nvPr/>
        </p:nvGrpSpPr>
        <p:grpSpPr>
          <a:xfrm>
            <a:off x="3704630" y="2515344"/>
            <a:ext cx="1324629" cy="1149590"/>
            <a:chOff x="-1461071" y="3707294"/>
            <a:chExt cx="1682303" cy="1836892"/>
          </a:xfrm>
        </p:grpSpPr>
        <p:sp>
          <p:nvSpPr>
            <p:cNvPr id="4" name="Freeform 21">
              <a:extLst>
                <a:ext uri="{FF2B5EF4-FFF2-40B4-BE49-F238E27FC236}">
                  <a16:creationId xmlns:a16="http://schemas.microsoft.com/office/drawing/2014/main" id="{3AF4272C-AA64-4D5E-5938-92D718833E69}"/>
                </a:ext>
              </a:extLst>
            </p:cNvPr>
            <p:cNvSpPr>
              <a:spLocks/>
            </p:cNvSpPr>
            <p:nvPr/>
          </p:nvSpPr>
          <p:spPr bwMode="auto">
            <a:xfrm>
              <a:off x="-1361042" y="4825797"/>
              <a:ext cx="763856" cy="718389"/>
            </a:xfrm>
            <a:custGeom>
              <a:avLst/>
              <a:gdLst>
                <a:gd name="T0" fmla="*/ 168 w 168"/>
                <a:gd name="T1" fmla="*/ 158 h 158"/>
                <a:gd name="T2" fmla="*/ 168 w 168"/>
                <a:gd name="T3" fmla="*/ 158 h 158"/>
                <a:gd name="T4" fmla="*/ 116 w 168"/>
                <a:gd name="T5" fmla="*/ 158 h 158"/>
                <a:gd name="T6" fmla="*/ 116 w 168"/>
                <a:gd name="T7" fmla="*/ 158 h 158"/>
                <a:gd name="T8" fmla="*/ 116 w 168"/>
                <a:gd name="T9" fmla="*/ 52 h 158"/>
                <a:gd name="T10" fmla="*/ 116 w 168"/>
                <a:gd name="T11" fmla="*/ 52 h 158"/>
                <a:gd name="T12" fmla="*/ 72 w 168"/>
                <a:gd name="T13" fmla="*/ 52 h 158"/>
                <a:gd name="T14" fmla="*/ 72 w 168"/>
                <a:gd name="T15" fmla="*/ 52 h 158"/>
                <a:gd name="T16" fmla="*/ 52 w 168"/>
                <a:gd name="T17" fmla="*/ 52 h 158"/>
                <a:gd name="T18" fmla="*/ 30 w 168"/>
                <a:gd name="T19" fmla="*/ 52 h 158"/>
                <a:gd name="T20" fmla="*/ 30 w 168"/>
                <a:gd name="T21" fmla="*/ 52 h 158"/>
                <a:gd name="T22" fmla="*/ 22 w 168"/>
                <a:gd name="T23" fmla="*/ 52 h 158"/>
                <a:gd name="T24" fmla="*/ 18 w 168"/>
                <a:gd name="T25" fmla="*/ 50 h 158"/>
                <a:gd name="T26" fmla="*/ 12 w 168"/>
                <a:gd name="T27" fmla="*/ 48 h 158"/>
                <a:gd name="T28" fmla="*/ 8 w 168"/>
                <a:gd name="T29" fmla="*/ 46 h 158"/>
                <a:gd name="T30" fmla="*/ 4 w 168"/>
                <a:gd name="T31" fmla="*/ 36 h 158"/>
                <a:gd name="T32" fmla="*/ 0 w 168"/>
                <a:gd name="T33" fmla="*/ 26 h 158"/>
                <a:gd name="T34" fmla="*/ 0 w 168"/>
                <a:gd name="T35" fmla="*/ 26 h 158"/>
                <a:gd name="T36" fmla="*/ 0 w 168"/>
                <a:gd name="T37" fmla="*/ 14 h 158"/>
                <a:gd name="T38" fmla="*/ 0 w 168"/>
                <a:gd name="T39" fmla="*/ 2 h 158"/>
                <a:gd name="T40" fmla="*/ 0 w 168"/>
                <a:gd name="T41" fmla="*/ 2 h 158"/>
                <a:gd name="T42" fmla="*/ 8 w 168"/>
                <a:gd name="T43" fmla="*/ 0 h 158"/>
                <a:gd name="T44" fmla="*/ 8 w 168"/>
                <a:gd name="T45" fmla="*/ 0 h 158"/>
                <a:gd name="T46" fmla="*/ 136 w 168"/>
                <a:gd name="T47" fmla="*/ 0 h 158"/>
                <a:gd name="T48" fmla="*/ 136 w 168"/>
                <a:gd name="T49" fmla="*/ 0 h 158"/>
                <a:gd name="T50" fmla="*/ 144 w 168"/>
                <a:gd name="T51" fmla="*/ 2 h 158"/>
                <a:gd name="T52" fmla="*/ 152 w 168"/>
                <a:gd name="T53" fmla="*/ 4 h 158"/>
                <a:gd name="T54" fmla="*/ 152 w 168"/>
                <a:gd name="T55" fmla="*/ 4 h 158"/>
                <a:gd name="T56" fmla="*/ 160 w 168"/>
                <a:gd name="T57" fmla="*/ 6 h 158"/>
                <a:gd name="T58" fmla="*/ 164 w 168"/>
                <a:gd name="T59" fmla="*/ 12 h 158"/>
                <a:gd name="T60" fmla="*/ 166 w 168"/>
                <a:gd name="T61" fmla="*/ 18 h 158"/>
                <a:gd name="T62" fmla="*/ 168 w 168"/>
                <a:gd name="T63" fmla="*/ 26 h 158"/>
                <a:gd name="T64" fmla="*/ 168 w 168"/>
                <a:gd name="T65" fmla="*/ 26 h 158"/>
                <a:gd name="T66" fmla="*/ 168 w 168"/>
                <a:gd name="T67" fmla="*/ 150 h 158"/>
                <a:gd name="T68" fmla="*/ 168 w 168"/>
                <a:gd name="T69" fmla="*/ 150 h 158"/>
                <a:gd name="T70" fmla="*/ 168 w 168"/>
                <a:gd name="T71" fmla="*/ 158 h 158"/>
                <a:gd name="T72" fmla="*/ 168 w 168"/>
                <a:gd name="T73"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8" h="158">
                  <a:moveTo>
                    <a:pt x="168" y="158"/>
                  </a:moveTo>
                  <a:lnTo>
                    <a:pt x="168" y="158"/>
                  </a:lnTo>
                  <a:lnTo>
                    <a:pt x="116" y="158"/>
                  </a:lnTo>
                  <a:lnTo>
                    <a:pt x="116" y="158"/>
                  </a:lnTo>
                  <a:lnTo>
                    <a:pt x="116" y="52"/>
                  </a:lnTo>
                  <a:lnTo>
                    <a:pt x="116" y="52"/>
                  </a:lnTo>
                  <a:lnTo>
                    <a:pt x="72" y="52"/>
                  </a:lnTo>
                  <a:lnTo>
                    <a:pt x="72" y="52"/>
                  </a:lnTo>
                  <a:lnTo>
                    <a:pt x="52" y="52"/>
                  </a:lnTo>
                  <a:lnTo>
                    <a:pt x="30" y="52"/>
                  </a:lnTo>
                  <a:lnTo>
                    <a:pt x="30" y="52"/>
                  </a:lnTo>
                  <a:lnTo>
                    <a:pt x="22" y="52"/>
                  </a:lnTo>
                  <a:lnTo>
                    <a:pt x="18" y="50"/>
                  </a:lnTo>
                  <a:lnTo>
                    <a:pt x="12" y="48"/>
                  </a:lnTo>
                  <a:lnTo>
                    <a:pt x="8" y="46"/>
                  </a:lnTo>
                  <a:lnTo>
                    <a:pt x="4" y="36"/>
                  </a:lnTo>
                  <a:lnTo>
                    <a:pt x="0" y="26"/>
                  </a:lnTo>
                  <a:lnTo>
                    <a:pt x="0" y="26"/>
                  </a:lnTo>
                  <a:lnTo>
                    <a:pt x="0" y="14"/>
                  </a:lnTo>
                  <a:lnTo>
                    <a:pt x="0" y="2"/>
                  </a:lnTo>
                  <a:lnTo>
                    <a:pt x="0" y="2"/>
                  </a:lnTo>
                  <a:lnTo>
                    <a:pt x="8" y="0"/>
                  </a:lnTo>
                  <a:lnTo>
                    <a:pt x="8" y="0"/>
                  </a:lnTo>
                  <a:lnTo>
                    <a:pt x="136" y="0"/>
                  </a:lnTo>
                  <a:lnTo>
                    <a:pt x="136" y="0"/>
                  </a:lnTo>
                  <a:lnTo>
                    <a:pt x="144" y="2"/>
                  </a:lnTo>
                  <a:lnTo>
                    <a:pt x="152" y="4"/>
                  </a:lnTo>
                  <a:lnTo>
                    <a:pt x="152" y="4"/>
                  </a:lnTo>
                  <a:lnTo>
                    <a:pt x="160" y="6"/>
                  </a:lnTo>
                  <a:lnTo>
                    <a:pt x="164" y="12"/>
                  </a:lnTo>
                  <a:lnTo>
                    <a:pt x="166" y="18"/>
                  </a:lnTo>
                  <a:lnTo>
                    <a:pt x="168" y="26"/>
                  </a:lnTo>
                  <a:lnTo>
                    <a:pt x="168" y="26"/>
                  </a:lnTo>
                  <a:lnTo>
                    <a:pt x="168" y="150"/>
                  </a:lnTo>
                  <a:lnTo>
                    <a:pt x="168" y="150"/>
                  </a:lnTo>
                  <a:lnTo>
                    <a:pt x="168" y="158"/>
                  </a:lnTo>
                  <a:lnTo>
                    <a:pt x="168" y="158"/>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5" name="Freeform 24">
              <a:extLst>
                <a:ext uri="{FF2B5EF4-FFF2-40B4-BE49-F238E27FC236}">
                  <a16:creationId xmlns:a16="http://schemas.microsoft.com/office/drawing/2014/main" id="{E6BE2C77-584C-4D62-0639-832694A2A5CE}"/>
                </a:ext>
              </a:extLst>
            </p:cNvPr>
            <p:cNvSpPr>
              <a:spLocks/>
            </p:cNvSpPr>
            <p:nvPr/>
          </p:nvSpPr>
          <p:spPr bwMode="auto">
            <a:xfrm>
              <a:off x="-1461071" y="4252905"/>
              <a:ext cx="600173" cy="1291281"/>
            </a:xfrm>
            <a:custGeom>
              <a:avLst/>
              <a:gdLst>
                <a:gd name="T0" fmla="*/ 0 w 132"/>
                <a:gd name="T1" fmla="*/ 0 h 284"/>
                <a:gd name="T2" fmla="*/ 0 w 132"/>
                <a:gd name="T3" fmla="*/ 0 h 284"/>
                <a:gd name="T4" fmla="*/ 16 w 132"/>
                <a:gd name="T5" fmla="*/ 0 h 284"/>
                <a:gd name="T6" fmla="*/ 16 w 132"/>
                <a:gd name="T7" fmla="*/ 0 h 284"/>
                <a:gd name="T8" fmla="*/ 16 w 132"/>
                <a:gd name="T9" fmla="*/ 182 h 284"/>
                <a:gd name="T10" fmla="*/ 16 w 132"/>
                <a:gd name="T11" fmla="*/ 182 h 284"/>
                <a:gd name="T12" fmla="*/ 132 w 132"/>
                <a:gd name="T13" fmla="*/ 182 h 284"/>
                <a:gd name="T14" fmla="*/ 132 w 132"/>
                <a:gd name="T15" fmla="*/ 182 h 284"/>
                <a:gd name="T16" fmla="*/ 132 w 132"/>
                <a:gd name="T17" fmla="*/ 284 h 284"/>
                <a:gd name="T18" fmla="*/ 132 w 132"/>
                <a:gd name="T19" fmla="*/ 284 h 284"/>
                <a:gd name="T20" fmla="*/ 116 w 132"/>
                <a:gd name="T21" fmla="*/ 284 h 284"/>
                <a:gd name="T22" fmla="*/ 116 w 132"/>
                <a:gd name="T23" fmla="*/ 284 h 284"/>
                <a:gd name="T24" fmla="*/ 116 w 132"/>
                <a:gd name="T25" fmla="*/ 214 h 284"/>
                <a:gd name="T26" fmla="*/ 116 w 132"/>
                <a:gd name="T27" fmla="*/ 214 h 284"/>
                <a:gd name="T28" fmla="*/ 16 w 132"/>
                <a:gd name="T29" fmla="*/ 214 h 284"/>
                <a:gd name="T30" fmla="*/ 16 w 132"/>
                <a:gd name="T31" fmla="*/ 214 h 284"/>
                <a:gd name="T32" fmla="*/ 16 w 132"/>
                <a:gd name="T33" fmla="*/ 284 h 284"/>
                <a:gd name="T34" fmla="*/ 16 w 132"/>
                <a:gd name="T35" fmla="*/ 284 h 284"/>
                <a:gd name="T36" fmla="*/ 0 w 132"/>
                <a:gd name="T37" fmla="*/ 284 h 284"/>
                <a:gd name="T38" fmla="*/ 0 w 132"/>
                <a:gd name="T39" fmla="*/ 284 h 284"/>
                <a:gd name="T40" fmla="*/ 0 w 132"/>
                <a:gd name="T41" fmla="*/ 0 h 284"/>
                <a:gd name="T42" fmla="*/ 0 w 132"/>
                <a:gd name="T43"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84">
                  <a:moveTo>
                    <a:pt x="0" y="0"/>
                  </a:moveTo>
                  <a:lnTo>
                    <a:pt x="0" y="0"/>
                  </a:lnTo>
                  <a:lnTo>
                    <a:pt x="16" y="0"/>
                  </a:lnTo>
                  <a:lnTo>
                    <a:pt x="16" y="0"/>
                  </a:lnTo>
                  <a:lnTo>
                    <a:pt x="16" y="182"/>
                  </a:lnTo>
                  <a:lnTo>
                    <a:pt x="16" y="182"/>
                  </a:lnTo>
                  <a:lnTo>
                    <a:pt x="132" y="182"/>
                  </a:lnTo>
                  <a:lnTo>
                    <a:pt x="132" y="182"/>
                  </a:lnTo>
                  <a:lnTo>
                    <a:pt x="132" y="284"/>
                  </a:lnTo>
                  <a:lnTo>
                    <a:pt x="132" y="284"/>
                  </a:lnTo>
                  <a:lnTo>
                    <a:pt x="116" y="284"/>
                  </a:lnTo>
                  <a:lnTo>
                    <a:pt x="116" y="284"/>
                  </a:lnTo>
                  <a:lnTo>
                    <a:pt x="116" y="214"/>
                  </a:lnTo>
                  <a:lnTo>
                    <a:pt x="116" y="214"/>
                  </a:lnTo>
                  <a:lnTo>
                    <a:pt x="16" y="214"/>
                  </a:lnTo>
                  <a:lnTo>
                    <a:pt x="16" y="214"/>
                  </a:lnTo>
                  <a:lnTo>
                    <a:pt x="16" y="284"/>
                  </a:lnTo>
                  <a:lnTo>
                    <a:pt x="16" y="284"/>
                  </a:lnTo>
                  <a:lnTo>
                    <a:pt x="0" y="284"/>
                  </a:lnTo>
                  <a:lnTo>
                    <a:pt x="0" y="284"/>
                  </a:lnTo>
                  <a:lnTo>
                    <a:pt x="0" y="0"/>
                  </a:lnTo>
                  <a:lnTo>
                    <a:pt x="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6" name="Freeform 26">
              <a:extLst>
                <a:ext uri="{FF2B5EF4-FFF2-40B4-BE49-F238E27FC236}">
                  <a16:creationId xmlns:a16="http://schemas.microsoft.com/office/drawing/2014/main" id="{E2ABB51F-C1F5-4B42-468B-207D3DD55AE7}"/>
                </a:ext>
              </a:extLst>
            </p:cNvPr>
            <p:cNvSpPr>
              <a:spLocks/>
            </p:cNvSpPr>
            <p:nvPr/>
          </p:nvSpPr>
          <p:spPr bwMode="auto">
            <a:xfrm>
              <a:off x="-1279200" y="4243812"/>
              <a:ext cx="663828" cy="454676"/>
            </a:xfrm>
            <a:custGeom>
              <a:avLst/>
              <a:gdLst>
                <a:gd name="T0" fmla="*/ 46 w 146"/>
                <a:gd name="T1" fmla="*/ 54 h 100"/>
                <a:gd name="T2" fmla="*/ 46 w 146"/>
                <a:gd name="T3" fmla="*/ 54 h 100"/>
                <a:gd name="T4" fmla="*/ 114 w 146"/>
                <a:gd name="T5" fmla="*/ 38 h 100"/>
                <a:gd name="T6" fmla="*/ 114 w 146"/>
                <a:gd name="T7" fmla="*/ 38 h 100"/>
                <a:gd name="T8" fmla="*/ 126 w 146"/>
                <a:gd name="T9" fmla="*/ 36 h 100"/>
                <a:gd name="T10" fmla="*/ 134 w 146"/>
                <a:gd name="T11" fmla="*/ 38 h 100"/>
                <a:gd name="T12" fmla="*/ 142 w 146"/>
                <a:gd name="T13" fmla="*/ 42 h 100"/>
                <a:gd name="T14" fmla="*/ 146 w 146"/>
                <a:gd name="T15" fmla="*/ 50 h 100"/>
                <a:gd name="T16" fmla="*/ 146 w 146"/>
                <a:gd name="T17" fmla="*/ 50 h 100"/>
                <a:gd name="T18" fmla="*/ 146 w 146"/>
                <a:gd name="T19" fmla="*/ 60 h 100"/>
                <a:gd name="T20" fmla="*/ 142 w 146"/>
                <a:gd name="T21" fmla="*/ 66 h 100"/>
                <a:gd name="T22" fmla="*/ 134 w 146"/>
                <a:gd name="T23" fmla="*/ 72 h 100"/>
                <a:gd name="T24" fmla="*/ 124 w 146"/>
                <a:gd name="T25" fmla="*/ 78 h 100"/>
                <a:gd name="T26" fmla="*/ 124 w 146"/>
                <a:gd name="T27" fmla="*/ 78 h 100"/>
                <a:gd name="T28" fmla="*/ 36 w 146"/>
                <a:gd name="T29" fmla="*/ 98 h 100"/>
                <a:gd name="T30" fmla="*/ 36 w 146"/>
                <a:gd name="T31" fmla="*/ 98 h 100"/>
                <a:gd name="T32" fmla="*/ 26 w 146"/>
                <a:gd name="T33" fmla="*/ 100 h 100"/>
                <a:gd name="T34" fmla="*/ 16 w 146"/>
                <a:gd name="T35" fmla="*/ 96 h 100"/>
                <a:gd name="T36" fmla="*/ 10 w 146"/>
                <a:gd name="T37" fmla="*/ 88 h 100"/>
                <a:gd name="T38" fmla="*/ 8 w 146"/>
                <a:gd name="T39" fmla="*/ 78 h 100"/>
                <a:gd name="T40" fmla="*/ 8 w 146"/>
                <a:gd name="T41" fmla="*/ 78 h 100"/>
                <a:gd name="T42" fmla="*/ 0 w 146"/>
                <a:gd name="T43" fmla="*/ 26 h 100"/>
                <a:gd name="T44" fmla="*/ 0 w 146"/>
                <a:gd name="T45" fmla="*/ 26 h 100"/>
                <a:gd name="T46" fmla="*/ 0 w 146"/>
                <a:gd name="T47" fmla="*/ 16 h 100"/>
                <a:gd name="T48" fmla="*/ 4 w 146"/>
                <a:gd name="T49" fmla="*/ 8 h 100"/>
                <a:gd name="T50" fmla="*/ 10 w 146"/>
                <a:gd name="T51" fmla="*/ 2 h 100"/>
                <a:gd name="T52" fmla="*/ 18 w 146"/>
                <a:gd name="T53" fmla="*/ 0 h 100"/>
                <a:gd name="T54" fmla="*/ 18 w 146"/>
                <a:gd name="T55" fmla="*/ 0 h 100"/>
                <a:gd name="T56" fmla="*/ 26 w 146"/>
                <a:gd name="T57" fmla="*/ 0 h 100"/>
                <a:gd name="T58" fmla="*/ 34 w 146"/>
                <a:gd name="T59" fmla="*/ 4 h 100"/>
                <a:gd name="T60" fmla="*/ 40 w 146"/>
                <a:gd name="T61" fmla="*/ 12 h 100"/>
                <a:gd name="T62" fmla="*/ 42 w 146"/>
                <a:gd name="T63" fmla="*/ 20 h 100"/>
                <a:gd name="T64" fmla="*/ 42 w 146"/>
                <a:gd name="T65" fmla="*/ 20 h 100"/>
                <a:gd name="T66" fmla="*/ 46 w 146"/>
                <a:gd name="T67" fmla="*/ 54 h 100"/>
                <a:gd name="T68" fmla="*/ 46 w 146"/>
                <a:gd name="T69" fmla="*/ 5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100">
                  <a:moveTo>
                    <a:pt x="46" y="54"/>
                  </a:moveTo>
                  <a:lnTo>
                    <a:pt x="46" y="54"/>
                  </a:lnTo>
                  <a:lnTo>
                    <a:pt x="114" y="38"/>
                  </a:lnTo>
                  <a:lnTo>
                    <a:pt x="114" y="38"/>
                  </a:lnTo>
                  <a:lnTo>
                    <a:pt x="126" y="36"/>
                  </a:lnTo>
                  <a:lnTo>
                    <a:pt x="134" y="38"/>
                  </a:lnTo>
                  <a:lnTo>
                    <a:pt x="142" y="42"/>
                  </a:lnTo>
                  <a:lnTo>
                    <a:pt x="146" y="50"/>
                  </a:lnTo>
                  <a:lnTo>
                    <a:pt x="146" y="50"/>
                  </a:lnTo>
                  <a:lnTo>
                    <a:pt x="146" y="60"/>
                  </a:lnTo>
                  <a:lnTo>
                    <a:pt x="142" y="66"/>
                  </a:lnTo>
                  <a:lnTo>
                    <a:pt x="134" y="72"/>
                  </a:lnTo>
                  <a:lnTo>
                    <a:pt x="124" y="78"/>
                  </a:lnTo>
                  <a:lnTo>
                    <a:pt x="124" y="78"/>
                  </a:lnTo>
                  <a:lnTo>
                    <a:pt x="36" y="98"/>
                  </a:lnTo>
                  <a:lnTo>
                    <a:pt x="36" y="98"/>
                  </a:lnTo>
                  <a:lnTo>
                    <a:pt x="26" y="100"/>
                  </a:lnTo>
                  <a:lnTo>
                    <a:pt x="16" y="96"/>
                  </a:lnTo>
                  <a:lnTo>
                    <a:pt x="10" y="88"/>
                  </a:lnTo>
                  <a:lnTo>
                    <a:pt x="8" y="78"/>
                  </a:lnTo>
                  <a:lnTo>
                    <a:pt x="8" y="78"/>
                  </a:lnTo>
                  <a:lnTo>
                    <a:pt x="0" y="26"/>
                  </a:lnTo>
                  <a:lnTo>
                    <a:pt x="0" y="26"/>
                  </a:lnTo>
                  <a:lnTo>
                    <a:pt x="0" y="16"/>
                  </a:lnTo>
                  <a:lnTo>
                    <a:pt x="4" y="8"/>
                  </a:lnTo>
                  <a:lnTo>
                    <a:pt x="10" y="2"/>
                  </a:lnTo>
                  <a:lnTo>
                    <a:pt x="18" y="0"/>
                  </a:lnTo>
                  <a:lnTo>
                    <a:pt x="18" y="0"/>
                  </a:lnTo>
                  <a:lnTo>
                    <a:pt x="26" y="0"/>
                  </a:lnTo>
                  <a:lnTo>
                    <a:pt x="34" y="4"/>
                  </a:lnTo>
                  <a:lnTo>
                    <a:pt x="40" y="12"/>
                  </a:lnTo>
                  <a:lnTo>
                    <a:pt x="42" y="20"/>
                  </a:lnTo>
                  <a:lnTo>
                    <a:pt x="42" y="20"/>
                  </a:lnTo>
                  <a:lnTo>
                    <a:pt x="46" y="54"/>
                  </a:lnTo>
                  <a:lnTo>
                    <a:pt x="46" y="54"/>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7" name="Freeform 28">
              <a:extLst>
                <a:ext uri="{FF2B5EF4-FFF2-40B4-BE49-F238E27FC236}">
                  <a16:creationId xmlns:a16="http://schemas.microsoft.com/office/drawing/2014/main" id="{0588F3ED-AC9C-57AC-C9F7-9A6D251746B9}"/>
                </a:ext>
              </a:extLst>
            </p:cNvPr>
            <p:cNvSpPr>
              <a:spLocks/>
            </p:cNvSpPr>
            <p:nvPr/>
          </p:nvSpPr>
          <p:spPr bwMode="auto">
            <a:xfrm>
              <a:off x="-1324668" y="3707294"/>
              <a:ext cx="381928" cy="418302"/>
            </a:xfrm>
            <a:custGeom>
              <a:avLst/>
              <a:gdLst>
                <a:gd name="T0" fmla="*/ 84 w 84"/>
                <a:gd name="T1" fmla="*/ 46 h 92"/>
                <a:gd name="T2" fmla="*/ 84 w 84"/>
                <a:gd name="T3" fmla="*/ 46 h 92"/>
                <a:gd name="T4" fmla="*/ 82 w 84"/>
                <a:gd name="T5" fmla="*/ 54 h 92"/>
                <a:gd name="T6" fmla="*/ 80 w 84"/>
                <a:gd name="T7" fmla="*/ 64 h 92"/>
                <a:gd name="T8" fmla="*/ 76 w 84"/>
                <a:gd name="T9" fmla="*/ 72 h 92"/>
                <a:gd name="T10" fmla="*/ 70 w 84"/>
                <a:gd name="T11" fmla="*/ 78 h 92"/>
                <a:gd name="T12" fmla="*/ 64 w 84"/>
                <a:gd name="T13" fmla="*/ 84 h 92"/>
                <a:gd name="T14" fmla="*/ 58 w 84"/>
                <a:gd name="T15" fmla="*/ 88 h 92"/>
                <a:gd name="T16" fmla="*/ 50 w 84"/>
                <a:gd name="T17" fmla="*/ 90 h 92"/>
                <a:gd name="T18" fmla="*/ 42 w 84"/>
                <a:gd name="T19" fmla="*/ 92 h 92"/>
                <a:gd name="T20" fmla="*/ 42 w 84"/>
                <a:gd name="T21" fmla="*/ 92 h 92"/>
                <a:gd name="T22" fmla="*/ 32 w 84"/>
                <a:gd name="T23" fmla="*/ 90 h 92"/>
                <a:gd name="T24" fmla="*/ 24 w 84"/>
                <a:gd name="T25" fmla="*/ 88 h 92"/>
                <a:gd name="T26" fmla="*/ 18 w 84"/>
                <a:gd name="T27" fmla="*/ 84 h 92"/>
                <a:gd name="T28" fmla="*/ 12 w 84"/>
                <a:gd name="T29" fmla="*/ 78 h 92"/>
                <a:gd name="T30" fmla="*/ 6 w 84"/>
                <a:gd name="T31" fmla="*/ 70 h 92"/>
                <a:gd name="T32" fmla="*/ 2 w 84"/>
                <a:gd name="T33" fmla="*/ 64 h 92"/>
                <a:gd name="T34" fmla="*/ 0 w 84"/>
                <a:gd name="T35" fmla="*/ 54 h 92"/>
                <a:gd name="T36" fmla="*/ 0 w 84"/>
                <a:gd name="T37" fmla="*/ 46 h 92"/>
                <a:gd name="T38" fmla="*/ 0 w 84"/>
                <a:gd name="T39" fmla="*/ 46 h 92"/>
                <a:gd name="T40" fmla="*/ 0 w 84"/>
                <a:gd name="T41" fmla="*/ 36 h 92"/>
                <a:gd name="T42" fmla="*/ 2 w 84"/>
                <a:gd name="T43" fmla="*/ 28 h 92"/>
                <a:gd name="T44" fmla="*/ 6 w 84"/>
                <a:gd name="T45" fmla="*/ 20 h 92"/>
                <a:gd name="T46" fmla="*/ 12 w 84"/>
                <a:gd name="T47" fmla="*/ 14 h 92"/>
                <a:gd name="T48" fmla="*/ 18 w 84"/>
                <a:gd name="T49" fmla="*/ 8 h 92"/>
                <a:gd name="T50" fmla="*/ 26 w 84"/>
                <a:gd name="T51" fmla="*/ 4 h 92"/>
                <a:gd name="T52" fmla="*/ 32 w 84"/>
                <a:gd name="T53" fmla="*/ 0 h 92"/>
                <a:gd name="T54" fmla="*/ 42 w 84"/>
                <a:gd name="T55" fmla="*/ 0 h 92"/>
                <a:gd name="T56" fmla="*/ 42 w 84"/>
                <a:gd name="T57" fmla="*/ 0 h 92"/>
                <a:gd name="T58" fmla="*/ 50 w 84"/>
                <a:gd name="T59" fmla="*/ 0 h 92"/>
                <a:gd name="T60" fmla="*/ 58 w 84"/>
                <a:gd name="T61" fmla="*/ 4 h 92"/>
                <a:gd name="T62" fmla="*/ 64 w 84"/>
                <a:gd name="T63" fmla="*/ 8 h 92"/>
                <a:gd name="T64" fmla="*/ 70 w 84"/>
                <a:gd name="T65" fmla="*/ 14 h 92"/>
                <a:gd name="T66" fmla="*/ 76 w 84"/>
                <a:gd name="T67" fmla="*/ 20 h 92"/>
                <a:gd name="T68" fmla="*/ 80 w 84"/>
                <a:gd name="T69" fmla="*/ 28 h 92"/>
                <a:gd name="T70" fmla="*/ 82 w 84"/>
                <a:gd name="T71" fmla="*/ 36 h 92"/>
                <a:gd name="T72" fmla="*/ 84 w 84"/>
                <a:gd name="T73" fmla="*/ 46 h 92"/>
                <a:gd name="T74" fmla="*/ 84 w 84"/>
                <a:gd name="T75" fmla="*/ 4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92">
                  <a:moveTo>
                    <a:pt x="84" y="46"/>
                  </a:moveTo>
                  <a:lnTo>
                    <a:pt x="84" y="46"/>
                  </a:lnTo>
                  <a:lnTo>
                    <a:pt x="82" y="54"/>
                  </a:lnTo>
                  <a:lnTo>
                    <a:pt x="80" y="64"/>
                  </a:lnTo>
                  <a:lnTo>
                    <a:pt x="76" y="72"/>
                  </a:lnTo>
                  <a:lnTo>
                    <a:pt x="70" y="78"/>
                  </a:lnTo>
                  <a:lnTo>
                    <a:pt x="64" y="84"/>
                  </a:lnTo>
                  <a:lnTo>
                    <a:pt x="58" y="88"/>
                  </a:lnTo>
                  <a:lnTo>
                    <a:pt x="50" y="90"/>
                  </a:lnTo>
                  <a:lnTo>
                    <a:pt x="42" y="92"/>
                  </a:lnTo>
                  <a:lnTo>
                    <a:pt x="42" y="92"/>
                  </a:lnTo>
                  <a:lnTo>
                    <a:pt x="32" y="90"/>
                  </a:lnTo>
                  <a:lnTo>
                    <a:pt x="24" y="88"/>
                  </a:lnTo>
                  <a:lnTo>
                    <a:pt x="18" y="84"/>
                  </a:lnTo>
                  <a:lnTo>
                    <a:pt x="12" y="78"/>
                  </a:lnTo>
                  <a:lnTo>
                    <a:pt x="6" y="70"/>
                  </a:lnTo>
                  <a:lnTo>
                    <a:pt x="2" y="64"/>
                  </a:lnTo>
                  <a:lnTo>
                    <a:pt x="0" y="54"/>
                  </a:lnTo>
                  <a:lnTo>
                    <a:pt x="0" y="46"/>
                  </a:lnTo>
                  <a:lnTo>
                    <a:pt x="0" y="46"/>
                  </a:lnTo>
                  <a:lnTo>
                    <a:pt x="0" y="36"/>
                  </a:lnTo>
                  <a:lnTo>
                    <a:pt x="2" y="28"/>
                  </a:lnTo>
                  <a:lnTo>
                    <a:pt x="6" y="20"/>
                  </a:lnTo>
                  <a:lnTo>
                    <a:pt x="12" y="14"/>
                  </a:lnTo>
                  <a:lnTo>
                    <a:pt x="18" y="8"/>
                  </a:lnTo>
                  <a:lnTo>
                    <a:pt x="26" y="4"/>
                  </a:lnTo>
                  <a:lnTo>
                    <a:pt x="32" y="0"/>
                  </a:lnTo>
                  <a:lnTo>
                    <a:pt x="42" y="0"/>
                  </a:lnTo>
                  <a:lnTo>
                    <a:pt x="42" y="0"/>
                  </a:lnTo>
                  <a:lnTo>
                    <a:pt x="50" y="0"/>
                  </a:lnTo>
                  <a:lnTo>
                    <a:pt x="58" y="4"/>
                  </a:lnTo>
                  <a:lnTo>
                    <a:pt x="64" y="8"/>
                  </a:lnTo>
                  <a:lnTo>
                    <a:pt x="70" y="14"/>
                  </a:lnTo>
                  <a:lnTo>
                    <a:pt x="76" y="20"/>
                  </a:lnTo>
                  <a:lnTo>
                    <a:pt x="80" y="28"/>
                  </a:lnTo>
                  <a:lnTo>
                    <a:pt x="82" y="36"/>
                  </a:lnTo>
                  <a:lnTo>
                    <a:pt x="84" y="46"/>
                  </a:lnTo>
                  <a:lnTo>
                    <a:pt x="84" y="46"/>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8" name="Freeform 30">
              <a:extLst>
                <a:ext uri="{FF2B5EF4-FFF2-40B4-BE49-F238E27FC236}">
                  <a16:creationId xmlns:a16="http://schemas.microsoft.com/office/drawing/2014/main" id="{D9614297-F603-6D4C-776E-E8E5E14446AF}"/>
                </a:ext>
              </a:extLst>
            </p:cNvPr>
            <p:cNvSpPr>
              <a:spLocks/>
            </p:cNvSpPr>
            <p:nvPr/>
          </p:nvSpPr>
          <p:spPr bwMode="auto">
            <a:xfrm>
              <a:off x="-1351949" y="4143783"/>
              <a:ext cx="381928" cy="654734"/>
            </a:xfrm>
            <a:custGeom>
              <a:avLst/>
              <a:gdLst>
                <a:gd name="T0" fmla="*/ 68 w 84"/>
                <a:gd name="T1" fmla="*/ 70 h 144"/>
                <a:gd name="T2" fmla="*/ 68 w 84"/>
                <a:gd name="T3" fmla="*/ 70 h 144"/>
                <a:gd name="T4" fmla="*/ 62 w 84"/>
                <a:gd name="T5" fmla="*/ 38 h 144"/>
                <a:gd name="T6" fmla="*/ 62 w 84"/>
                <a:gd name="T7" fmla="*/ 38 h 144"/>
                <a:gd name="T8" fmla="*/ 60 w 84"/>
                <a:gd name="T9" fmla="*/ 28 h 144"/>
                <a:gd name="T10" fmla="*/ 54 w 84"/>
                <a:gd name="T11" fmla="*/ 20 h 144"/>
                <a:gd name="T12" fmla="*/ 46 w 84"/>
                <a:gd name="T13" fmla="*/ 16 h 144"/>
                <a:gd name="T14" fmla="*/ 36 w 84"/>
                <a:gd name="T15" fmla="*/ 16 h 144"/>
                <a:gd name="T16" fmla="*/ 36 w 84"/>
                <a:gd name="T17" fmla="*/ 16 h 144"/>
                <a:gd name="T18" fmla="*/ 26 w 84"/>
                <a:gd name="T19" fmla="*/ 18 h 144"/>
                <a:gd name="T20" fmla="*/ 18 w 84"/>
                <a:gd name="T21" fmla="*/ 24 h 144"/>
                <a:gd name="T22" fmla="*/ 12 w 84"/>
                <a:gd name="T23" fmla="*/ 32 h 144"/>
                <a:gd name="T24" fmla="*/ 10 w 84"/>
                <a:gd name="T25" fmla="*/ 36 h 144"/>
                <a:gd name="T26" fmla="*/ 10 w 84"/>
                <a:gd name="T27" fmla="*/ 42 h 144"/>
                <a:gd name="T28" fmla="*/ 10 w 84"/>
                <a:gd name="T29" fmla="*/ 42 h 144"/>
                <a:gd name="T30" fmla="*/ 14 w 84"/>
                <a:gd name="T31" fmla="*/ 76 h 144"/>
                <a:gd name="T32" fmla="*/ 20 w 84"/>
                <a:gd name="T33" fmla="*/ 108 h 144"/>
                <a:gd name="T34" fmla="*/ 20 w 84"/>
                <a:gd name="T35" fmla="*/ 108 h 144"/>
                <a:gd name="T36" fmla="*/ 22 w 84"/>
                <a:gd name="T37" fmla="*/ 114 h 144"/>
                <a:gd name="T38" fmla="*/ 24 w 84"/>
                <a:gd name="T39" fmla="*/ 118 h 144"/>
                <a:gd name="T40" fmla="*/ 32 w 84"/>
                <a:gd name="T41" fmla="*/ 124 h 144"/>
                <a:gd name="T42" fmla="*/ 40 w 84"/>
                <a:gd name="T43" fmla="*/ 128 h 144"/>
                <a:gd name="T44" fmla="*/ 52 w 84"/>
                <a:gd name="T45" fmla="*/ 128 h 144"/>
                <a:gd name="T46" fmla="*/ 52 w 84"/>
                <a:gd name="T47" fmla="*/ 128 h 144"/>
                <a:gd name="T48" fmla="*/ 76 w 84"/>
                <a:gd name="T49" fmla="*/ 122 h 144"/>
                <a:gd name="T50" fmla="*/ 76 w 84"/>
                <a:gd name="T51" fmla="*/ 122 h 144"/>
                <a:gd name="T52" fmla="*/ 74 w 84"/>
                <a:gd name="T53" fmla="*/ 144 h 144"/>
                <a:gd name="T54" fmla="*/ 74 w 84"/>
                <a:gd name="T55" fmla="*/ 144 h 144"/>
                <a:gd name="T56" fmla="*/ 0 w 84"/>
                <a:gd name="T57" fmla="*/ 144 h 144"/>
                <a:gd name="T58" fmla="*/ 0 w 84"/>
                <a:gd name="T59" fmla="*/ 144 h 144"/>
                <a:gd name="T60" fmla="*/ 0 w 84"/>
                <a:gd name="T61" fmla="*/ 144 h 144"/>
                <a:gd name="T62" fmla="*/ 0 w 84"/>
                <a:gd name="T63" fmla="*/ 144 h 144"/>
                <a:gd name="T64" fmla="*/ 0 w 84"/>
                <a:gd name="T65" fmla="*/ 86 h 144"/>
                <a:gd name="T66" fmla="*/ 0 w 84"/>
                <a:gd name="T67" fmla="*/ 28 h 144"/>
                <a:gd name="T68" fmla="*/ 0 w 84"/>
                <a:gd name="T69" fmla="*/ 28 h 144"/>
                <a:gd name="T70" fmla="*/ 4 w 84"/>
                <a:gd name="T71" fmla="*/ 14 h 144"/>
                <a:gd name="T72" fmla="*/ 6 w 84"/>
                <a:gd name="T73" fmla="*/ 10 h 144"/>
                <a:gd name="T74" fmla="*/ 10 w 84"/>
                <a:gd name="T75" fmla="*/ 6 h 144"/>
                <a:gd name="T76" fmla="*/ 14 w 84"/>
                <a:gd name="T77" fmla="*/ 2 h 144"/>
                <a:gd name="T78" fmla="*/ 20 w 84"/>
                <a:gd name="T79" fmla="*/ 0 h 144"/>
                <a:gd name="T80" fmla="*/ 34 w 84"/>
                <a:gd name="T81" fmla="*/ 0 h 144"/>
                <a:gd name="T82" fmla="*/ 34 w 84"/>
                <a:gd name="T83" fmla="*/ 0 h 144"/>
                <a:gd name="T84" fmla="*/ 54 w 84"/>
                <a:gd name="T85" fmla="*/ 0 h 144"/>
                <a:gd name="T86" fmla="*/ 54 w 84"/>
                <a:gd name="T87" fmla="*/ 0 h 144"/>
                <a:gd name="T88" fmla="*/ 60 w 84"/>
                <a:gd name="T89" fmla="*/ 0 h 144"/>
                <a:gd name="T90" fmla="*/ 66 w 84"/>
                <a:gd name="T91" fmla="*/ 2 h 144"/>
                <a:gd name="T92" fmla="*/ 70 w 84"/>
                <a:gd name="T93" fmla="*/ 6 h 144"/>
                <a:gd name="T94" fmla="*/ 74 w 84"/>
                <a:gd name="T95" fmla="*/ 14 h 144"/>
                <a:gd name="T96" fmla="*/ 74 w 84"/>
                <a:gd name="T97" fmla="*/ 14 h 144"/>
                <a:gd name="T98" fmla="*/ 78 w 84"/>
                <a:gd name="T99" fmla="*/ 38 h 144"/>
                <a:gd name="T100" fmla="*/ 84 w 84"/>
                <a:gd name="T101" fmla="*/ 66 h 144"/>
                <a:gd name="T102" fmla="*/ 84 w 84"/>
                <a:gd name="T103" fmla="*/ 66 h 144"/>
                <a:gd name="T104" fmla="*/ 68 w 84"/>
                <a:gd name="T105" fmla="*/ 70 h 144"/>
                <a:gd name="T106" fmla="*/ 68 w 84"/>
                <a:gd name="T107" fmla="*/ 7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 h="144">
                  <a:moveTo>
                    <a:pt x="68" y="70"/>
                  </a:moveTo>
                  <a:lnTo>
                    <a:pt x="68" y="70"/>
                  </a:lnTo>
                  <a:lnTo>
                    <a:pt x="62" y="38"/>
                  </a:lnTo>
                  <a:lnTo>
                    <a:pt x="62" y="38"/>
                  </a:lnTo>
                  <a:lnTo>
                    <a:pt x="60" y="28"/>
                  </a:lnTo>
                  <a:lnTo>
                    <a:pt x="54" y="20"/>
                  </a:lnTo>
                  <a:lnTo>
                    <a:pt x="46" y="16"/>
                  </a:lnTo>
                  <a:lnTo>
                    <a:pt x="36" y="16"/>
                  </a:lnTo>
                  <a:lnTo>
                    <a:pt x="36" y="16"/>
                  </a:lnTo>
                  <a:lnTo>
                    <a:pt x="26" y="18"/>
                  </a:lnTo>
                  <a:lnTo>
                    <a:pt x="18" y="24"/>
                  </a:lnTo>
                  <a:lnTo>
                    <a:pt x="12" y="32"/>
                  </a:lnTo>
                  <a:lnTo>
                    <a:pt x="10" y="36"/>
                  </a:lnTo>
                  <a:lnTo>
                    <a:pt x="10" y="42"/>
                  </a:lnTo>
                  <a:lnTo>
                    <a:pt x="10" y="42"/>
                  </a:lnTo>
                  <a:lnTo>
                    <a:pt x="14" y="76"/>
                  </a:lnTo>
                  <a:lnTo>
                    <a:pt x="20" y="108"/>
                  </a:lnTo>
                  <a:lnTo>
                    <a:pt x="20" y="108"/>
                  </a:lnTo>
                  <a:lnTo>
                    <a:pt x="22" y="114"/>
                  </a:lnTo>
                  <a:lnTo>
                    <a:pt x="24" y="118"/>
                  </a:lnTo>
                  <a:lnTo>
                    <a:pt x="32" y="124"/>
                  </a:lnTo>
                  <a:lnTo>
                    <a:pt x="40" y="128"/>
                  </a:lnTo>
                  <a:lnTo>
                    <a:pt x="52" y="128"/>
                  </a:lnTo>
                  <a:lnTo>
                    <a:pt x="52" y="128"/>
                  </a:lnTo>
                  <a:lnTo>
                    <a:pt x="76" y="122"/>
                  </a:lnTo>
                  <a:lnTo>
                    <a:pt x="76" y="122"/>
                  </a:lnTo>
                  <a:lnTo>
                    <a:pt x="74" y="144"/>
                  </a:lnTo>
                  <a:lnTo>
                    <a:pt x="74" y="144"/>
                  </a:lnTo>
                  <a:lnTo>
                    <a:pt x="0" y="144"/>
                  </a:lnTo>
                  <a:lnTo>
                    <a:pt x="0" y="144"/>
                  </a:lnTo>
                  <a:lnTo>
                    <a:pt x="0" y="144"/>
                  </a:lnTo>
                  <a:lnTo>
                    <a:pt x="0" y="144"/>
                  </a:lnTo>
                  <a:lnTo>
                    <a:pt x="0" y="86"/>
                  </a:lnTo>
                  <a:lnTo>
                    <a:pt x="0" y="28"/>
                  </a:lnTo>
                  <a:lnTo>
                    <a:pt x="0" y="28"/>
                  </a:lnTo>
                  <a:lnTo>
                    <a:pt x="4" y="14"/>
                  </a:lnTo>
                  <a:lnTo>
                    <a:pt x="6" y="10"/>
                  </a:lnTo>
                  <a:lnTo>
                    <a:pt x="10" y="6"/>
                  </a:lnTo>
                  <a:lnTo>
                    <a:pt x="14" y="2"/>
                  </a:lnTo>
                  <a:lnTo>
                    <a:pt x="20" y="0"/>
                  </a:lnTo>
                  <a:lnTo>
                    <a:pt x="34" y="0"/>
                  </a:lnTo>
                  <a:lnTo>
                    <a:pt x="34" y="0"/>
                  </a:lnTo>
                  <a:lnTo>
                    <a:pt x="54" y="0"/>
                  </a:lnTo>
                  <a:lnTo>
                    <a:pt x="54" y="0"/>
                  </a:lnTo>
                  <a:lnTo>
                    <a:pt x="60" y="0"/>
                  </a:lnTo>
                  <a:lnTo>
                    <a:pt x="66" y="2"/>
                  </a:lnTo>
                  <a:lnTo>
                    <a:pt x="70" y="6"/>
                  </a:lnTo>
                  <a:lnTo>
                    <a:pt x="74" y="14"/>
                  </a:lnTo>
                  <a:lnTo>
                    <a:pt x="74" y="14"/>
                  </a:lnTo>
                  <a:lnTo>
                    <a:pt x="78" y="38"/>
                  </a:lnTo>
                  <a:lnTo>
                    <a:pt x="84" y="66"/>
                  </a:lnTo>
                  <a:lnTo>
                    <a:pt x="84" y="66"/>
                  </a:lnTo>
                  <a:lnTo>
                    <a:pt x="68" y="70"/>
                  </a:lnTo>
                  <a:lnTo>
                    <a:pt x="68" y="7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9" name="Freeform 31">
              <a:extLst>
                <a:ext uri="{FF2B5EF4-FFF2-40B4-BE49-F238E27FC236}">
                  <a16:creationId xmlns:a16="http://schemas.microsoft.com/office/drawing/2014/main" id="{D78C63AF-6FE6-F2D9-CC90-26A232BAD340}"/>
                </a:ext>
              </a:extLst>
            </p:cNvPr>
            <p:cNvSpPr>
              <a:spLocks/>
            </p:cNvSpPr>
            <p:nvPr/>
          </p:nvSpPr>
          <p:spPr bwMode="auto">
            <a:xfrm>
              <a:off x="-351660" y="4753049"/>
              <a:ext cx="145496" cy="791137"/>
            </a:xfrm>
            <a:custGeom>
              <a:avLst/>
              <a:gdLst>
                <a:gd name="T0" fmla="*/ 32 w 32"/>
                <a:gd name="T1" fmla="*/ 174 h 174"/>
                <a:gd name="T2" fmla="*/ 32 w 32"/>
                <a:gd name="T3" fmla="*/ 174 h 174"/>
                <a:gd name="T4" fmla="*/ 20 w 32"/>
                <a:gd name="T5" fmla="*/ 174 h 174"/>
                <a:gd name="T6" fmla="*/ 20 w 32"/>
                <a:gd name="T7" fmla="*/ 174 h 174"/>
                <a:gd name="T8" fmla="*/ 20 w 32"/>
                <a:gd name="T9" fmla="*/ 164 h 174"/>
                <a:gd name="T10" fmla="*/ 20 w 32"/>
                <a:gd name="T11" fmla="*/ 164 h 174"/>
                <a:gd name="T12" fmla="*/ 20 w 32"/>
                <a:gd name="T13" fmla="*/ 18 h 174"/>
                <a:gd name="T14" fmla="*/ 20 w 32"/>
                <a:gd name="T15" fmla="*/ 18 h 174"/>
                <a:gd name="T16" fmla="*/ 20 w 32"/>
                <a:gd name="T17" fmla="*/ 10 h 174"/>
                <a:gd name="T18" fmla="*/ 18 w 32"/>
                <a:gd name="T19" fmla="*/ 10 h 174"/>
                <a:gd name="T20" fmla="*/ 12 w 32"/>
                <a:gd name="T21" fmla="*/ 10 h 174"/>
                <a:gd name="T22" fmla="*/ 12 w 32"/>
                <a:gd name="T23" fmla="*/ 10 h 174"/>
                <a:gd name="T24" fmla="*/ 12 w 32"/>
                <a:gd name="T25" fmla="*/ 174 h 174"/>
                <a:gd name="T26" fmla="*/ 12 w 32"/>
                <a:gd name="T27" fmla="*/ 174 h 174"/>
                <a:gd name="T28" fmla="*/ 0 w 32"/>
                <a:gd name="T29" fmla="*/ 174 h 174"/>
                <a:gd name="T30" fmla="*/ 0 w 32"/>
                <a:gd name="T31" fmla="*/ 174 h 174"/>
                <a:gd name="T32" fmla="*/ 0 w 32"/>
                <a:gd name="T33" fmla="*/ 0 h 174"/>
                <a:gd name="T34" fmla="*/ 0 w 32"/>
                <a:gd name="T35" fmla="*/ 0 h 174"/>
                <a:gd name="T36" fmla="*/ 32 w 32"/>
                <a:gd name="T37" fmla="*/ 0 h 174"/>
                <a:gd name="T38" fmla="*/ 32 w 32"/>
                <a:gd name="T39" fmla="*/ 0 h 174"/>
                <a:gd name="T40" fmla="*/ 32 w 32"/>
                <a:gd name="T41" fmla="*/ 174 h 174"/>
                <a:gd name="T42" fmla="*/ 32 w 32"/>
                <a:gd name="T43"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 h="174">
                  <a:moveTo>
                    <a:pt x="32" y="174"/>
                  </a:moveTo>
                  <a:lnTo>
                    <a:pt x="32" y="174"/>
                  </a:lnTo>
                  <a:lnTo>
                    <a:pt x="20" y="174"/>
                  </a:lnTo>
                  <a:lnTo>
                    <a:pt x="20" y="174"/>
                  </a:lnTo>
                  <a:lnTo>
                    <a:pt x="20" y="164"/>
                  </a:lnTo>
                  <a:lnTo>
                    <a:pt x="20" y="164"/>
                  </a:lnTo>
                  <a:lnTo>
                    <a:pt x="20" y="18"/>
                  </a:lnTo>
                  <a:lnTo>
                    <a:pt x="20" y="18"/>
                  </a:lnTo>
                  <a:lnTo>
                    <a:pt x="20" y="10"/>
                  </a:lnTo>
                  <a:lnTo>
                    <a:pt x="18" y="10"/>
                  </a:lnTo>
                  <a:lnTo>
                    <a:pt x="12" y="10"/>
                  </a:lnTo>
                  <a:lnTo>
                    <a:pt x="12" y="10"/>
                  </a:lnTo>
                  <a:lnTo>
                    <a:pt x="12" y="174"/>
                  </a:lnTo>
                  <a:lnTo>
                    <a:pt x="12" y="174"/>
                  </a:lnTo>
                  <a:lnTo>
                    <a:pt x="0" y="174"/>
                  </a:lnTo>
                  <a:lnTo>
                    <a:pt x="0" y="174"/>
                  </a:lnTo>
                  <a:lnTo>
                    <a:pt x="0" y="0"/>
                  </a:lnTo>
                  <a:lnTo>
                    <a:pt x="0" y="0"/>
                  </a:lnTo>
                  <a:lnTo>
                    <a:pt x="32" y="0"/>
                  </a:lnTo>
                  <a:lnTo>
                    <a:pt x="32" y="0"/>
                  </a:lnTo>
                  <a:lnTo>
                    <a:pt x="32" y="174"/>
                  </a:lnTo>
                  <a:lnTo>
                    <a:pt x="32" y="174"/>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10" name="Freeform 33">
              <a:extLst>
                <a:ext uri="{FF2B5EF4-FFF2-40B4-BE49-F238E27FC236}">
                  <a16:creationId xmlns:a16="http://schemas.microsoft.com/office/drawing/2014/main" id="{36023952-0628-DCCB-6697-CE845C1F5DF1}"/>
                </a:ext>
              </a:extLst>
            </p:cNvPr>
            <p:cNvSpPr>
              <a:spLocks/>
            </p:cNvSpPr>
            <p:nvPr/>
          </p:nvSpPr>
          <p:spPr bwMode="auto">
            <a:xfrm>
              <a:off x="-706308" y="4098315"/>
              <a:ext cx="763856" cy="572892"/>
            </a:xfrm>
            <a:custGeom>
              <a:avLst/>
              <a:gdLst>
                <a:gd name="T0" fmla="*/ 66 w 168"/>
                <a:gd name="T1" fmla="*/ 126 h 126"/>
                <a:gd name="T2" fmla="*/ 66 w 168"/>
                <a:gd name="T3" fmla="*/ 126 h 126"/>
                <a:gd name="T4" fmla="*/ 10 w 168"/>
                <a:gd name="T5" fmla="*/ 126 h 126"/>
                <a:gd name="T6" fmla="*/ 10 w 168"/>
                <a:gd name="T7" fmla="*/ 126 h 126"/>
                <a:gd name="T8" fmla="*/ 4 w 168"/>
                <a:gd name="T9" fmla="*/ 126 h 126"/>
                <a:gd name="T10" fmla="*/ 2 w 168"/>
                <a:gd name="T11" fmla="*/ 124 h 126"/>
                <a:gd name="T12" fmla="*/ 0 w 168"/>
                <a:gd name="T13" fmla="*/ 120 h 126"/>
                <a:gd name="T14" fmla="*/ 0 w 168"/>
                <a:gd name="T15" fmla="*/ 120 h 126"/>
                <a:gd name="T16" fmla="*/ 2 w 168"/>
                <a:gd name="T17" fmla="*/ 116 h 126"/>
                <a:gd name="T18" fmla="*/ 4 w 168"/>
                <a:gd name="T19" fmla="*/ 114 h 126"/>
                <a:gd name="T20" fmla="*/ 10 w 168"/>
                <a:gd name="T21" fmla="*/ 112 h 126"/>
                <a:gd name="T22" fmla="*/ 10 w 168"/>
                <a:gd name="T23" fmla="*/ 112 h 126"/>
                <a:gd name="T24" fmla="*/ 116 w 168"/>
                <a:gd name="T25" fmla="*/ 112 h 126"/>
                <a:gd name="T26" fmla="*/ 116 w 168"/>
                <a:gd name="T27" fmla="*/ 112 h 126"/>
                <a:gd name="T28" fmla="*/ 120 w 168"/>
                <a:gd name="T29" fmla="*/ 112 h 126"/>
                <a:gd name="T30" fmla="*/ 124 w 168"/>
                <a:gd name="T31" fmla="*/ 112 h 126"/>
                <a:gd name="T32" fmla="*/ 126 w 168"/>
                <a:gd name="T33" fmla="*/ 108 h 126"/>
                <a:gd name="T34" fmla="*/ 128 w 168"/>
                <a:gd name="T35" fmla="*/ 104 h 126"/>
                <a:gd name="T36" fmla="*/ 128 w 168"/>
                <a:gd name="T37" fmla="*/ 104 h 126"/>
                <a:gd name="T38" fmla="*/ 158 w 168"/>
                <a:gd name="T39" fmla="*/ 10 h 126"/>
                <a:gd name="T40" fmla="*/ 158 w 168"/>
                <a:gd name="T41" fmla="*/ 10 h 126"/>
                <a:gd name="T42" fmla="*/ 160 w 168"/>
                <a:gd name="T43" fmla="*/ 4 h 126"/>
                <a:gd name="T44" fmla="*/ 160 w 168"/>
                <a:gd name="T45" fmla="*/ 4 h 126"/>
                <a:gd name="T46" fmla="*/ 166 w 168"/>
                <a:gd name="T47" fmla="*/ 0 h 126"/>
                <a:gd name="T48" fmla="*/ 166 w 168"/>
                <a:gd name="T49" fmla="*/ 0 h 126"/>
                <a:gd name="T50" fmla="*/ 168 w 168"/>
                <a:gd name="T51" fmla="*/ 4 h 126"/>
                <a:gd name="T52" fmla="*/ 168 w 168"/>
                <a:gd name="T53" fmla="*/ 6 h 126"/>
                <a:gd name="T54" fmla="*/ 168 w 168"/>
                <a:gd name="T55" fmla="*/ 6 h 126"/>
                <a:gd name="T56" fmla="*/ 162 w 168"/>
                <a:gd name="T57" fmla="*/ 26 h 126"/>
                <a:gd name="T58" fmla="*/ 162 w 168"/>
                <a:gd name="T59" fmla="*/ 26 h 126"/>
                <a:gd name="T60" fmla="*/ 134 w 168"/>
                <a:gd name="T61" fmla="*/ 116 h 126"/>
                <a:gd name="T62" fmla="*/ 134 w 168"/>
                <a:gd name="T63" fmla="*/ 116 h 126"/>
                <a:gd name="T64" fmla="*/ 132 w 168"/>
                <a:gd name="T65" fmla="*/ 122 h 126"/>
                <a:gd name="T66" fmla="*/ 128 w 168"/>
                <a:gd name="T67" fmla="*/ 124 h 126"/>
                <a:gd name="T68" fmla="*/ 124 w 168"/>
                <a:gd name="T69" fmla="*/ 126 h 126"/>
                <a:gd name="T70" fmla="*/ 120 w 168"/>
                <a:gd name="T71" fmla="*/ 126 h 126"/>
                <a:gd name="T72" fmla="*/ 120 w 168"/>
                <a:gd name="T73" fmla="*/ 126 h 126"/>
                <a:gd name="T74" fmla="*/ 66 w 168"/>
                <a:gd name="T75" fmla="*/ 126 h 126"/>
                <a:gd name="T76" fmla="*/ 66 w 168"/>
                <a:gd name="T77"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8" h="126">
                  <a:moveTo>
                    <a:pt x="66" y="126"/>
                  </a:moveTo>
                  <a:lnTo>
                    <a:pt x="66" y="126"/>
                  </a:lnTo>
                  <a:lnTo>
                    <a:pt x="10" y="126"/>
                  </a:lnTo>
                  <a:lnTo>
                    <a:pt x="10" y="126"/>
                  </a:lnTo>
                  <a:lnTo>
                    <a:pt x="4" y="126"/>
                  </a:lnTo>
                  <a:lnTo>
                    <a:pt x="2" y="124"/>
                  </a:lnTo>
                  <a:lnTo>
                    <a:pt x="0" y="120"/>
                  </a:lnTo>
                  <a:lnTo>
                    <a:pt x="0" y="120"/>
                  </a:lnTo>
                  <a:lnTo>
                    <a:pt x="2" y="116"/>
                  </a:lnTo>
                  <a:lnTo>
                    <a:pt x="4" y="114"/>
                  </a:lnTo>
                  <a:lnTo>
                    <a:pt x="10" y="112"/>
                  </a:lnTo>
                  <a:lnTo>
                    <a:pt x="10" y="112"/>
                  </a:lnTo>
                  <a:lnTo>
                    <a:pt x="116" y="112"/>
                  </a:lnTo>
                  <a:lnTo>
                    <a:pt x="116" y="112"/>
                  </a:lnTo>
                  <a:lnTo>
                    <a:pt x="120" y="112"/>
                  </a:lnTo>
                  <a:lnTo>
                    <a:pt x="124" y="112"/>
                  </a:lnTo>
                  <a:lnTo>
                    <a:pt x="126" y="108"/>
                  </a:lnTo>
                  <a:lnTo>
                    <a:pt x="128" y="104"/>
                  </a:lnTo>
                  <a:lnTo>
                    <a:pt x="128" y="104"/>
                  </a:lnTo>
                  <a:lnTo>
                    <a:pt x="158" y="10"/>
                  </a:lnTo>
                  <a:lnTo>
                    <a:pt x="158" y="10"/>
                  </a:lnTo>
                  <a:lnTo>
                    <a:pt x="160" y="4"/>
                  </a:lnTo>
                  <a:lnTo>
                    <a:pt x="160" y="4"/>
                  </a:lnTo>
                  <a:lnTo>
                    <a:pt x="166" y="0"/>
                  </a:lnTo>
                  <a:lnTo>
                    <a:pt x="166" y="0"/>
                  </a:lnTo>
                  <a:lnTo>
                    <a:pt x="168" y="4"/>
                  </a:lnTo>
                  <a:lnTo>
                    <a:pt x="168" y="6"/>
                  </a:lnTo>
                  <a:lnTo>
                    <a:pt x="168" y="6"/>
                  </a:lnTo>
                  <a:lnTo>
                    <a:pt x="162" y="26"/>
                  </a:lnTo>
                  <a:lnTo>
                    <a:pt x="162" y="26"/>
                  </a:lnTo>
                  <a:lnTo>
                    <a:pt x="134" y="116"/>
                  </a:lnTo>
                  <a:lnTo>
                    <a:pt x="134" y="116"/>
                  </a:lnTo>
                  <a:lnTo>
                    <a:pt x="132" y="122"/>
                  </a:lnTo>
                  <a:lnTo>
                    <a:pt x="128" y="124"/>
                  </a:lnTo>
                  <a:lnTo>
                    <a:pt x="124" y="126"/>
                  </a:lnTo>
                  <a:lnTo>
                    <a:pt x="120" y="126"/>
                  </a:lnTo>
                  <a:lnTo>
                    <a:pt x="120" y="126"/>
                  </a:lnTo>
                  <a:lnTo>
                    <a:pt x="66" y="126"/>
                  </a:lnTo>
                  <a:lnTo>
                    <a:pt x="66" y="126"/>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11" name="Freeform 34">
              <a:extLst>
                <a:ext uri="{FF2B5EF4-FFF2-40B4-BE49-F238E27FC236}">
                  <a16:creationId xmlns:a16="http://schemas.microsoft.com/office/drawing/2014/main" id="{047F2E8B-2BC1-56E7-38B0-426DF746EB25}"/>
                </a:ext>
              </a:extLst>
            </p:cNvPr>
            <p:cNvSpPr>
              <a:spLocks/>
            </p:cNvSpPr>
            <p:nvPr/>
          </p:nvSpPr>
          <p:spPr bwMode="auto">
            <a:xfrm>
              <a:off x="-779056" y="4689394"/>
              <a:ext cx="1000288" cy="54561"/>
            </a:xfrm>
            <a:custGeom>
              <a:avLst/>
              <a:gdLst>
                <a:gd name="T0" fmla="*/ 220 w 220"/>
                <a:gd name="T1" fmla="*/ 0 h 12"/>
                <a:gd name="T2" fmla="*/ 220 w 220"/>
                <a:gd name="T3" fmla="*/ 0 h 12"/>
                <a:gd name="T4" fmla="*/ 220 w 220"/>
                <a:gd name="T5" fmla="*/ 12 h 12"/>
                <a:gd name="T6" fmla="*/ 220 w 220"/>
                <a:gd name="T7" fmla="*/ 12 h 12"/>
                <a:gd name="T8" fmla="*/ 0 w 220"/>
                <a:gd name="T9" fmla="*/ 12 h 12"/>
                <a:gd name="T10" fmla="*/ 0 w 220"/>
                <a:gd name="T11" fmla="*/ 12 h 12"/>
                <a:gd name="T12" fmla="*/ 0 w 220"/>
                <a:gd name="T13" fmla="*/ 0 h 12"/>
                <a:gd name="T14" fmla="*/ 0 w 220"/>
                <a:gd name="T15" fmla="*/ 0 h 12"/>
                <a:gd name="T16" fmla="*/ 220 w 220"/>
                <a:gd name="T17" fmla="*/ 0 h 12"/>
                <a:gd name="T18" fmla="*/ 220 w 220"/>
                <a:gd name="T1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12">
                  <a:moveTo>
                    <a:pt x="220" y="0"/>
                  </a:moveTo>
                  <a:lnTo>
                    <a:pt x="220" y="0"/>
                  </a:lnTo>
                  <a:lnTo>
                    <a:pt x="220" y="12"/>
                  </a:lnTo>
                  <a:lnTo>
                    <a:pt x="220" y="12"/>
                  </a:lnTo>
                  <a:lnTo>
                    <a:pt x="0" y="12"/>
                  </a:lnTo>
                  <a:lnTo>
                    <a:pt x="0" y="12"/>
                  </a:lnTo>
                  <a:lnTo>
                    <a:pt x="0" y="0"/>
                  </a:lnTo>
                  <a:lnTo>
                    <a:pt x="0" y="0"/>
                  </a:lnTo>
                  <a:lnTo>
                    <a:pt x="220" y="0"/>
                  </a:lnTo>
                  <a:lnTo>
                    <a:pt x="22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grpSp>
      <p:sp>
        <p:nvSpPr>
          <p:cNvPr id="12" name="TextBox 114">
            <a:extLst>
              <a:ext uri="{FF2B5EF4-FFF2-40B4-BE49-F238E27FC236}">
                <a16:creationId xmlns:a16="http://schemas.microsoft.com/office/drawing/2014/main" id="{33C63965-54B3-A70F-9E8B-4CD51EB63234}"/>
              </a:ext>
            </a:extLst>
          </p:cNvPr>
          <p:cNvSpPr txBox="1"/>
          <p:nvPr/>
        </p:nvSpPr>
        <p:spPr>
          <a:xfrm>
            <a:off x="464270" y="1867276"/>
            <a:ext cx="1259960"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业务</a:t>
            </a:r>
            <a:endParaRPr lang="en-US" sz="1400" b="1" dirty="0">
              <a:latin typeface="微软雅黑"/>
              <a:ea typeface="微软雅黑"/>
              <a:cs typeface="微软雅黑"/>
            </a:endParaRPr>
          </a:p>
        </p:txBody>
      </p:sp>
      <p:sp>
        <p:nvSpPr>
          <p:cNvPr id="13" name="TextBox 115">
            <a:extLst>
              <a:ext uri="{FF2B5EF4-FFF2-40B4-BE49-F238E27FC236}">
                <a16:creationId xmlns:a16="http://schemas.microsoft.com/office/drawing/2014/main" id="{ED0AEACF-A761-66E7-0314-E3DC71D69EF2}"/>
              </a:ext>
            </a:extLst>
          </p:cNvPr>
          <p:cNvSpPr txBox="1"/>
          <p:nvPr/>
        </p:nvSpPr>
        <p:spPr>
          <a:xfrm>
            <a:off x="3632622" y="1867276"/>
            <a:ext cx="1588239"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开发</a:t>
            </a:r>
            <a:endParaRPr lang="en-US" sz="1400" b="1" dirty="0">
              <a:latin typeface="微软雅黑"/>
              <a:ea typeface="微软雅黑"/>
              <a:cs typeface="微软雅黑"/>
            </a:endParaRPr>
          </a:p>
        </p:txBody>
      </p:sp>
      <p:grpSp>
        <p:nvGrpSpPr>
          <p:cNvPr id="14" name="Group 108">
            <a:extLst>
              <a:ext uri="{FF2B5EF4-FFF2-40B4-BE49-F238E27FC236}">
                <a16:creationId xmlns:a16="http://schemas.microsoft.com/office/drawing/2014/main" id="{8E11D233-B313-D27E-E4EC-1EDDD9DDFA0A}"/>
              </a:ext>
            </a:extLst>
          </p:cNvPr>
          <p:cNvGrpSpPr/>
          <p:nvPr/>
        </p:nvGrpSpPr>
        <p:grpSpPr>
          <a:xfrm>
            <a:off x="9825310" y="2587355"/>
            <a:ext cx="1224136" cy="1224137"/>
            <a:chOff x="5923079" y="4963887"/>
            <a:chExt cx="1218354" cy="1038660"/>
          </a:xfrm>
        </p:grpSpPr>
        <p:pic>
          <p:nvPicPr>
            <p:cNvPr id="15" name="Picture 7" descr="C:\Users\manhar.puri\AppData\Local\Microsoft\Windows\Temporary Internet Files\Content.IE5\TOKEJI6Q\MP900390068[1].jpg">
              <a:extLst>
                <a:ext uri="{FF2B5EF4-FFF2-40B4-BE49-F238E27FC236}">
                  <a16:creationId xmlns:a16="http://schemas.microsoft.com/office/drawing/2014/main" id="{B7021B25-106C-4827-89D2-82D4009990E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91165" y="4963887"/>
              <a:ext cx="750268" cy="750268"/>
            </a:xfrm>
            <a:prstGeom prst="rect">
              <a:avLst/>
            </a:prstGeom>
            <a:noFill/>
            <a:extLst>
              <a:ext uri="{909E8E84-426E-40dd-AFC4-6F175D3DCCD1}">
                <a14:hiddenFill xmlns:a14="http://schemas.microsoft.com/office/drawing/2010/main" xmlns="">
                  <a:solidFill>
                    <a:srgbClr val="FFFFFF"/>
                  </a:solidFill>
                </a14:hiddenFill>
              </a:ext>
            </a:extLst>
          </p:spPr>
        </p:pic>
        <p:pic>
          <p:nvPicPr>
            <p:cNvPr id="16" name="Picture 120">
              <a:extLst>
                <a:ext uri="{FF2B5EF4-FFF2-40B4-BE49-F238E27FC236}">
                  <a16:creationId xmlns:a16="http://schemas.microsoft.com/office/drawing/2014/main" id="{FA53D2BD-1995-AFD1-1A42-5F14407694AB}"/>
                </a:ext>
              </a:extLst>
            </p:cNvPr>
            <p:cNvPicPr>
              <a:picLocks noChangeAspect="1"/>
            </p:cNvPicPr>
            <p:nvPr/>
          </p:nvPicPr>
          <p:blipFill>
            <a:blip r:embed="rId5"/>
            <a:stretch>
              <a:fillRect/>
            </a:stretch>
          </p:blipFill>
          <p:spPr>
            <a:xfrm>
              <a:off x="5923079" y="4995331"/>
              <a:ext cx="763250" cy="1007216"/>
            </a:xfrm>
            <a:prstGeom prst="rect">
              <a:avLst/>
            </a:prstGeom>
          </p:spPr>
        </p:pic>
      </p:grpSp>
      <p:sp>
        <p:nvSpPr>
          <p:cNvPr id="17" name="TextBox 122">
            <a:extLst>
              <a:ext uri="{FF2B5EF4-FFF2-40B4-BE49-F238E27FC236}">
                <a16:creationId xmlns:a16="http://schemas.microsoft.com/office/drawing/2014/main" id="{D8FEA08A-B4C2-2C48-FB53-F7C9B5AC7DE0}"/>
              </a:ext>
            </a:extLst>
          </p:cNvPr>
          <p:cNvSpPr txBox="1"/>
          <p:nvPr/>
        </p:nvSpPr>
        <p:spPr>
          <a:xfrm>
            <a:off x="9393266" y="1867276"/>
            <a:ext cx="1588239"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运维</a:t>
            </a:r>
            <a:endParaRPr lang="en-US" sz="1400" b="1" dirty="0">
              <a:latin typeface="微软雅黑"/>
              <a:ea typeface="微软雅黑"/>
              <a:cs typeface="微软雅黑"/>
            </a:endParaRPr>
          </a:p>
        </p:txBody>
      </p:sp>
      <p:grpSp>
        <p:nvGrpSpPr>
          <p:cNvPr id="18" name="Group 27">
            <a:extLst>
              <a:ext uri="{FF2B5EF4-FFF2-40B4-BE49-F238E27FC236}">
                <a16:creationId xmlns:a16="http://schemas.microsoft.com/office/drawing/2014/main" id="{7A47BFF1-022D-DEF2-047C-C05A37F19C99}"/>
              </a:ext>
            </a:extLst>
          </p:cNvPr>
          <p:cNvGrpSpPr/>
          <p:nvPr/>
        </p:nvGrpSpPr>
        <p:grpSpPr>
          <a:xfrm flipH="1">
            <a:off x="6800974" y="2587352"/>
            <a:ext cx="1201610" cy="1322028"/>
            <a:chOff x="6844462" y="1739090"/>
            <a:chExt cx="844095" cy="992696"/>
          </a:xfrm>
        </p:grpSpPr>
        <p:pic>
          <p:nvPicPr>
            <p:cNvPr id="19" name="Picture 28">
              <a:extLst>
                <a:ext uri="{FF2B5EF4-FFF2-40B4-BE49-F238E27FC236}">
                  <a16:creationId xmlns:a16="http://schemas.microsoft.com/office/drawing/2014/main" id="{1B13BE24-80AC-790A-5A73-F583FB1E88F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41732" y="1739090"/>
              <a:ext cx="546825" cy="992696"/>
            </a:xfrm>
            <a:prstGeom prst="rect">
              <a:avLst/>
            </a:prstGeom>
          </p:spPr>
        </p:pic>
        <p:pic>
          <p:nvPicPr>
            <p:cNvPr id="20" name="Picture 29">
              <a:extLst>
                <a:ext uri="{FF2B5EF4-FFF2-40B4-BE49-F238E27FC236}">
                  <a16:creationId xmlns:a16="http://schemas.microsoft.com/office/drawing/2014/main" id="{FAFC32A1-C9BF-7EF4-2170-CBD877D5E579}"/>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 r="30280" b="29918"/>
            <a:stretch/>
          </p:blipFill>
          <p:spPr>
            <a:xfrm rot="20558792">
              <a:off x="6844462" y="1884589"/>
              <a:ext cx="347700" cy="349505"/>
            </a:xfrm>
            <a:prstGeom prst="rect">
              <a:avLst/>
            </a:prstGeom>
          </p:spPr>
        </p:pic>
      </p:grpSp>
      <p:sp>
        <p:nvSpPr>
          <p:cNvPr id="21" name="TextBox 114">
            <a:extLst>
              <a:ext uri="{FF2B5EF4-FFF2-40B4-BE49-F238E27FC236}">
                <a16:creationId xmlns:a16="http://schemas.microsoft.com/office/drawing/2014/main" id="{66AA272B-3E86-63AE-3E57-346788DEBB2C}"/>
              </a:ext>
            </a:extLst>
          </p:cNvPr>
          <p:cNvSpPr txBox="1"/>
          <p:nvPr/>
        </p:nvSpPr>
        <p:spPr>
          <a:xfrm>
            <a:off x="6656962" y="1867276"/>
            <a:ext cx="1259960"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测试</a:t>
            </a:r>
            <a:endParaRPr lang="en-US" sz="1400" b="1" dirty="0">
              <a:latin typeface="微软雅黑"/>
              <a:ea typeface="微软雅黑"/>
              <a:cs typeface="微软雅黑"/>
            </a:endParaRPr>
          </a:p>
        </p:txBody>
      </p:sp>
      <p:sp>
        <p:nvSpPr>
          <p:cNvPr id="22" name="Content Placeholder 1">
            <a:extLst>
              <a:ext uri="{FF2B5EF4-FFF2-40B4-BE49-F238E27FC236}">
                <a16:creationId xmlns:a16="http://schemas.microsoft.com/office/drawing/2014/main" id="{F88245EA-936B-C126-2550-BCA7AAE862E7}"/>
              </a:ext>
            </a:extLst>
          </p:cNvPr>
          <p:cNvSpPr txBox="1">
            <a:spLocks/>
          </p:cNvSpPr>
          <p:nvPr/>
        </p:nvSpPr>
        <p:spPr>
          <a:xfrm>
            <a:off x="2327150" y="2469220"/>
            <a:ext cx="378705" cy="1390736"/>
          </a:xfrm>
          <a:prstGeom prst="rect">
            <a:avLst/>
          </a:prstGeom>
          <a:solidFill>
            <a:schemeClr val="accent6">
              <a:lumMod val="75000"/>
            </a:schemeClr>
          </a:solidFill>
          <a:ln w="12700">
            <a:noFill/>
            <a:miter lim="800000"/>
            <a:headEnd/>
            <a:tailEnd/>
          </a:ln>
        </p:spPr>
        <p:txBody>
          <a:bodyPr vert="horz" wrap="square" lIns="35985" tIns="35985" rIns="35985" bIns="35985" numCol="1" anchor="ctr" anchorCtr="0" compatLnSpc="1">
            <a:prstTxWarp prst="textNoShape">
              <a:avLst/>
            </a:prstTxWarp>
            <a:noAutofit/>
          </a:bodyPr>
          <a:lstStyle>
            <a:lvl1pPr marL="180000" indent="-180000" algn="l" rtl="0" eaLnBrk="1" fontAlgn="base" hangingPunct="1">
              <a:spcBef>
                <a:spcPts val="300"/>
              </a:spcBef>
              <a:spcAft>
                <a:spcPts val="300"/>
              </a:spcAft>
              <a:buClr>
                <a:schemeClr val="tx1"/>
              </a:buClr>
              <a:buFont typeface="Arial" pitchFamily="34" charset="0"/>
              <a:buChar char="•"/>
              <a:defRPr lang="de-DE" sz="1800" kern="1200" dirty="0" smtClean="0">
                <a:solidFill>
                  <a:schemeClr val="tx1"/>
                </a:solidFill>
                <a:latin typeface="+mn-lt"/>
                <a:ea typeface="+mn-ea"/>
                <a:cs typeface="+mn-cs"/>
              </a:defRPr>
            </a:lvl1pPr>
            <a:lvl2pPr marL="360000" indent="-180000" algn="l" rtl="0" eaLnBrk="1" fontAlgn="base" hangingPunct="1">
              <a:spcBef>
                <a:spcPts val="300"/>
              </a:spcBef>
              <a:spcAft>
                <a:spcPts val="300"/>
              </a:spcAft>
              <a:buClr>
                <a:schemeClr val="tx1"/>
              </a:buClr>
              <a:buFont typeface="Arial" pitchFamily="34" charset="0"/>
              <a:buChar char="–"/>
              <a:defRPr lang="de-DE" sz="1600" kern="1200" dirty="0" smtClean="0">
                <a:solidFill>
                  <a:schemeClr val="tx1"/>
                </a:solidFill>
                <a:latin typeface="+mn-lt"/>
                <a:ea typeface="+mn-ea"/>
                <a:cs typeface="+mn-cs"/>
              </a:defRPr>
            </a:lvl2pPr>
            <a:lvl3pPr marL="539750" indent="-144000" algn="l" rtl="0" eaLnBrk="1" fontAlgn="base" hangingPunct="1">
              <a:spcBef>
                <a:spcPts val="300"/>
              </a:spcBef>
              <a:spcAft>
                <a:spcPts val="300"/>
              </a:spcAft>
              <a:buClr>
                <a:schemeClr val="tx1"/>
              </a:buClr>
              <a:buFont typeface="Arial" pitchFamily="34" charset="0"/>
              <a:buChar char="•"/>
              <a:tabLst/>
              <a:defRPr lang="de-DE" sz="1400" kern="1200" dirty="0" smtClean="0">
                <a:solidFill>
                  <a:schemeClr val="tx1"/>
                </a:solidFill>
                <a:latin typeface="+mn-lt"/>
                <a:ea typeface="+mn-ea"/>
                <a:cs typeface="+mn-cs"/>
              </a:defRPr>
            </a:lvl3pPr>
            <a:lvl4pPr marL="684000" indent="-144000" algn="l" rtl="0" eaLnBrk="1" fontAlgn="base" hangingPunct="1">
              <a:spcBef>
                <a:spcPts val="300"/>
              </a:spcBef>
              <a:spcAft>
                <a:spcPts val="300"/>
              </a:spcAft>
              <a:buClr>
                <a:schemeClr val="tx1"/>
              </a:buClr>
              <a:buFont typeface="Arial" pitchFamily="34" charset="0"/>
              <a:buChar char="–"/>
              <a:defRPr lang="de-DE" sz="1200" kern="1200" dirty="0" smtClean="0">
                <a:solidFill>
                  <a:schemeClr val="tx1"/>
                </a:solidFill>
                <a:latin typeface="+mn-lt"/>
                <a:ea typeface="+mn-ea"/>
                <a:cs typeface="+mn-cs"/>
              </a:defRPr>
            </a:lvl4pPr>
            <a:lvl5pPr marL="828000" indent="-108000" algn="l" rtl="0" eaLnBrk="1" fontAlgn="base" hangingPunct="1">
              <a:spcBef>
                <a:spcPts val="300"/>
              </a:spcBef>
              <a:spcAft>
                <a:spcPts val="300"/>
              </a:spcAft>
              <a:buClr>
                <a:schemeClr val="tx1"/>
              </a:buClr>
              <a:buFont typeface="Arial" pitchFamily="34" charset="0"/>
              <a:buChar char="•"/>
              <a:defRPr lang="de-DE" sz="1100" kern="1200" dirty="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墙</a:t>
            </a:r>
            <a:endParaRPr lang="en-US" sz="1200" b="1" dirty="0">
              <a:solidFill>
                <a:schemeClr val="bg1"/>
              </a:solidFill>
              <a:latin typeface="微软雅黑" panose="020B0503020204020204" pitchFamily="34" charset="-122"/>
              <a:ea typeface="微软雅黑" panose="020B0503020204020204" pitchFamily="34" charset="-122"/>
            </a:endParaRPr>
          </a:p>
        </p:txBody>
      </p:sp>
      <p:sp>
        <p:nvSpPr>
          <p:cNvPr id="23" name="Content Placeholder 1">
            <a:extLst>
              <a:ext uri="{FF2B5EF4-FFF2-40B4-BE49-F238E27FC236}">
                <a16:creationId xmlns:a16="http://schemas.microsoft.com/office/drawing/2014/main" id="{32432104-D074-64A0-6175-26B7CC564C95}"/>
              </a:ext>
            </a:extLst>
          </p:cNvPr>
          <p:cNvSpPr txBox="1">
            <a:spLocks/>
          </p:cNvSpPr>
          <p:nvPr/>
        </p:nvSpPr>
        <p:spPr>
          <a:xfrm>
            <a:off x="5567510" y="2469220"/>
            <a:ext cx="378705" cy="1390736"/>
          </a:xfrm>
          <a:prstGeom prst="rect">
            <a:avLst/>
          </a:prstGeom>
          <a:solidFill>
            <a:schemeClr val="accent6">
              <a:lumMod val="75000"/>
            </a:schemeClr>
          </a:solidFill>
          <a:ln w="12700">
            <a:noFill/>
            <a:miter lim="800000"/>
            <a:headEnd/>
            <a:tailEnd/>
          </a:ln>
        </p:spPr>
        <p:txBody>
          <a:bodyPr vert="horz" wrap="square" lIns="35985" tIns="35985" rIns="35985" bIns="35985" numCol="1" anchor="ctr" anchorCtr="0" compatLnSpc="1">
            <a:prstTxWarp prst="textNoShape">
              <a:avLst/>
            </a:prstTxWarp>
            <a:noAutofit/>
          </a:bodyPr>
          <a:lstStyle>
            <a:lvl1pPr marL="180000" indent="-180000" algn="l" rtl="0" eaLnBrk="1" fontAlgn="base" hangingPunct="1">
              <a:spcBef>
                <a:spcPts val="300"/>
              </a:spcBef>
              <a:spcAft>
                <a:spcPts val="300"/>
              </a:spcAft>
              <a:buClr>
                <a:schemeClr val="tx1"/>
              </a:buClr>
              <a:buFont typeface="Arial" pitchFamily="34" charset="0"/>
              <a:buChar char="•"/>
              <a:defRPr lang="de-DE" sz="1800" kern="1200" dirty="0" smtClean="0">
                <a:solidFill>
                  <a:schemeClr val="tx1"/>
                </a:solidFill>
                <a:latin typeface="+mn-lt"/>
                <a:ea typeface="+mn-ea"/>
                <a:cs typeface="+mn-cs"/>
              </a:defRPr>
            </a:lvl1pPr>
            <a:lvl2pPr marL="360000" indent="-180000" algn="l" rtl="0" eaLnBrk="1" fontAlgn="base" hangingPunct="1">
              <a:spcBef>
                <a:spcPts val="300"/>
              </a:spcBef>
              <a:spcAft>
                <a:spcPts val="300"/>
              </a:spcAft>
              <a:buClr>
                <a:schemeClr val="tx1"/>
              </a:buClr>
              <a:buFont typeface="Arial" pitchFamily="34" charset="0"/>
              <a:buChar char="–"/>
              <a:defRPr lang="de-DE" sz="1600" kern="1200" dirty="0" smtClean="0">
                <a:solidFill>
                  <a:schemeClr val="tx1"/>
                </a:solidFill>
                <a:latin typeface="+mn-lt"/>
                <a:ea typeface="+mn-ea"/>
                <a:cs typeface="+mn-cs"/>
              </a:defRPr>
            </a:lvl2pPr>
            <a:lvl3pPr marL="539750" indent="-144000" algn="l" rtl="0" eaLnBrk="1" fontAlgn="base" hangingPunct="1">
              <a:spcBef>
                <a:spcPts val="300"/>
              </a:spcBef>
              <a:spcAft>
                <a:spcPts val="300"/>
              </a:spcAft>
              <a:buClr>
                <a:schemeClr val="tx1"/>
              </a:buClr>
              <a:buFont typeface="Arial" pitchFamily="34" charset="0"/>
              <a:buChar char="•"/>
              <a:tabLst/>
              <a:defRPr lang="de-DE" sz="1400" kern="1200" dirty="0" smtClean="0">
                <a:solidFill>
                  <a:schemeClr val="tx1"/>
                </a:solidFill>
                <a:latin typeface="+mn-lt"/>
                <a:ea typeface="+mn-ea"/>
                <a:cs typeface="+mn-cs"/>
              </a:defRPr>
            </a:lvl3pPr>
            <a:lvl4pPr marL="684000" indent="-144000" algn="l" rtl="0" eaLnBrk="1" fontAlgn="base" hangingPunct="1">
              <a:spcBef>
                <a:spcPts val="300"/>
              </a:spcBef>
              <a:spcAft>
                <a:spcPts val="300"/>
              </a:spcAft>
              <a:buClr>
                <a:schemeClr val="tx1"/>
              </a:buClr>
              <a:buFont typeface="Arial" pitchFamily="34" charset="0"/>
              <a:buChar char="–"/>
              <a:defRPr lang="de-DE" sz="1200" kern="1200" dirty="0" smtClean="0">
                <a:solidFill>
                  <a:schemeClr val="tx1"/>
                </a:solidFill>
                <a:latin typeface="+mn-lt"/>
                <a:ea typeface="+mn-ea"/>
                <a:cs typeface="+mn-cs"/>
              </a:defRPr>
            </a:lvl4pPr>
            <a:lvl5pPr marL="828000" indent="-108000" algn="l" rtl="0" eaLnBrk="1" fontAlgn="base" hangingPunct="1">
              <a:spcBef>
                <a:spcPts val="300"/>
              </a:spcBef>
              <a:spcAft>
                <a:spcPts val="300"/>
              </a:spcAft>
              <a:buClr>
                <a:schemeClr val="tx1"/>
              </a:buClr>
              <a:buFont typeface="Arial" pitchFamily="34" charset="0"/>
              <a:buChar char="•"/>
              <a:defRPr lang="de-DE" sz="1100" kern="1200" dirty="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墙</a:t>
            </a:r>
            <a:endParaRPr lang="en-US" altLang="zh-CN" sz="1200" b="1" dirty="0">
              <a:solidFill>
                <a:schemeClr val="bg1"/>
              </a:solidFill>
              <a:latin typeface="微软雅黑" panose="020B0503020204020204" pitchFamily="34" charset="-122"/>
              <a:ea typeface="微软雅黑" panose="020B0503020204020204" pitchFamily="34" charset="-122"/>
            </a:endParaRPr>
          </a:p>
        </p:txBody>
      </p:sp>
      <p:sp>
        <p:nvSpPr>
          <p:cNvPr id="24" name="Content Placeholder 1">
            <a:extLst>
              <a:ext uri="{FF2B5EF4-FFF2-40B4-BE49-F238E27FC236}">
                <a16:creationId xmlns:a16="http://schemas.microsoft.com/office/drawing/2014/main" id="{6D6133DD-44D4-CA62-3F26-F1AE242FFC09}"/>
              </a:ext>
            </a:extLst>
          </p:cNvPr>
          <p:cNvSpPr txBox="1">
            <a:spLocks/>
          </p:cNvSpPr>
          <p:nvPr/>
        </p:nvSpPr>
        <p:spPr>
          <a:xfrm>
            <a:off x="8663854" y="2469220"/>
            <a:ext cx="378705" cy="1390736"/>
          </a:xfrm>
          <a:prstGeom prst="rect">
            <a:avLst/>
          </a:prstGeom>
          <a:solidFill>
            <a:schemeClr val="accent6">
              <a:lumMod val="75000"/>
            </a:schemeClr>
          </a:solidFill>
          <a:ln w="12700">
            <a:noFill/>
            <a:miter lim="800000"/>
            <a:headEnd/>
            <a:tailEnd/>
          </a:ln>
        </p:spPr>
        <p:txBody>
          <a:bodyPr vert="horz" wrap="square" lIns="35985" tIns="35985" rIns="35985" bIns="35985" numCol="1" anchor="ctr" anchorCtr="0" compatLnSpc="1">
            <a:prstTxWarp prst="textNoShape">
              <a:avLst/>
            </a:prstTxWarp>
            <a:noAutofit/>
          </a:bodyPr>
          <a:lstStyle>
            <a:lvl1pPr marL="180000" indent="-180000" algn="l" rtl="0" eaLnBrk="1" fontAlgn="base" hangingPunct="1">
              <a:spcBef>
                <a:spcPts val="300"/>
              </a:spcBef>
              <a:spcAft>
                <a:spcPts val="300"/>
              </a:spcAft>
              <a:buClr>
                <a:schemeClr val="tx1"/>
              </a:buClr>
              <a:buFont typeface="Arial" pitchFamily="34" charset="0"/>
              <a:buChar char="•"/>
              <a:defRPr lang="de-DE" sz="1800" kern="1200" dirty="0" smtClean="0">
                <a:solidFill>
                  <a:schemeClr val="tx1"/>
                </a:solidFill>
                <a:latin typeface="+mn-lt"/>
                <a:ea typeface="+mn-ea"/>
                <a:cs typeface="+mn-cs"/>
              </a:defRPr>
            </a:lvl1pPr>
            <a:lvl2pPr marL="360000" indent="-180000" algn="l" rtl="0" eaLnBrk="1" fontAlgn="base" hangingPunct="1">
              <a:spcBef>
                <a:spcPts val="300"/>
              </a:spcBef>
              <a:spcAft>
                <a:spcPts val="300"/>
              </a:spcAft>
              <a:buClr>
                <a:schemeClr val="tx1"/>
              </a:buClr>
              <a:buFont typeface="Arial" pitchFamily="34" charset="0"/>
              <a:buChar char="–"/>
              <a:defRPr lang="de-DE" sz="1600" kern="1200" dirty="0" smtClean="0">
                <a:solidFill>
                  <a:schemeClr val="tx1"/>
                </a:solidFill>
                <a:latin typeface="+mn-lt"/>
                <a:ea typeface="+mn-ea"/>
                <a:cs typeface="+mn-cs"/>
              </a:defRPr>
            </a:lvl2pPr>
            <a:lvl3pPr marL="539750" indent="-144000" algn="l" rtl="0" eaLnBrk="1" fontAlgn="base" hangingPunct="1">
              <a:spcBef>
                <a:spcPts val="300"/>
              </a:spcBef>
              <a:spcAft>
                <a:spcPts val="300"/>
              </a:spcAft>
              <a:buClr>
                <a:schemeClr val="tx1"/>
              </a:buClr>
              <a:buFont typeface="Arial" pitchFamily="34" charset="0"/>
              <a:buChar char="•"/>
              <a:tabLst/>
              <a:defRPr lang="de-DE" sz="1400" kern="1200" dirty="0" smtClean="0">
                <a:solidFill>
                  <a:schemeClr val="tx1"/>
                </a:solidFill>
                <a:latin typeface="+mn-lt"/>
                <a:ea typeface="+mn-ea"/>
                <a:cs typeface="+mn-cs"/>
              </a:defRPr>
            </a:lvl3pPr>
            <a:lvl4pPr marL="684000" indent="-144000" algn="l" rtl="0" eaLnBrk="1" fontAlgn="base" hangingPunct="1">
              <a:spcBef>
                <a:spcPts val="300"/>
              </a:spcBef>
              <a:spcAft>
                <a:spcPts val="300"/>
              </a:spcAft>
              <a:buClr>
                <a:schemeClr val="tx1"/>
              </a:buClr>
              <a:buFont typeface="Arial" pitchFamily="34" charset="0"/>
              <a:buChar char="–"/>
              <a:defRPr lang="de-DE" sz="1200" kern="1200" dirty="0" smtClean="0">
                <a:solidFill>
                  <a:schemeClr val="tx1"/>
                </a:solidFill>
                <a:latin typeface="+mn-lt"/>
                <a:ea typeface="+mn-ea"/>
                <a:cs typeface="+mn-cs"/>
              </a:defRPr>
            </a:lvl4pPr>
            <a:lvl5pPr marL="828000" indent="-108000" algn="l" rtl="0" eaLnBrk="1" fontAlgn="base" hangingPunct="1">
              <a:spcBef>
                <a:spcPts val="300"/>
              </a:spcBef>
              <a:spcAft>
                <a:spcPts val="300"/>
              </a:spcAft>
              <a:buClr>
                <a:schemeClr val="tx1"/>
              </a:buClr>
              <a:buFont typeface="Arial" pitchFamily="34" charset="0"/>
              <a:buChar char="•"/>
              <a:defRPr lang="de-DE" sz="1100" kern="1200" dirty="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墙</a:t>
            </a:r>
            <a:endParaRPr lang="en-US" altLang="zh-CN" sz="1200" b="1" dirty="0">
              <a:solidFill>
                <a:schemeClr val="bg1"/>
              </a:solidFill>
              <a:latin typeface="微软雅黑" panose="020B0503020204020204" pitchFamily="34" charset="-122"/>
              <a:ea typeface="微软雅黑" panose="020B0503020204020204" pitchFamily="34" charset="-122"/>
            </a:endParaRPr>
          </a:p>
        </p:txBody>
      </p:sp>
      <p:sp>
        <p:nvSpPr>
          <p:cNvPr id="25" name="矩形 24">
            <a:extLst>
              <a:ext uri="{FF2B5EF4-FFF2-40B4-BE49-F238E27FC236}">
                <a16:creationId xmlns:a16="http://schemas.microsoft.com/office/drawing/2014/main" id="{C1326B5D-A313-3FA1-5665-26E513C21240}"/>
              </a:ext>
            </a:extLst>
          </p:cNvPr>
          <p:cNvSpPr/>
          <p:nvPr/>
        </p:nvSpPr>
        <p:spPr>
          <a:xfrm>
            <a:off x="8241135" y="4243539"/>
            <a:ext cx="3672408" cy="646292"/>
          </a:xfrm>
          <a:prstGeom prst="rect">
            <a:avLst/>
          </a:prstGeom>
        </p:spPr>
        <p:txBody>
          <a:bodyPr wrap="square" lIns="91402" tIns="45701" rIns="91402" bIns="45701">
            <a:spAutoFit/>
          </a:bodyPr>
          <a:lstStyle/>
          <a:p>
            <a:pPr marL="285628" indent="-285628">
              <a:buFont typeface="Arial"/>
              <a:buChar char="•"/>
            </a:pPr>
            <a:r>
              <a:rPr lang="zh-CN" altLang="zh-CN" sz="1800" dirty="0">
                <a:solidFill>
                  <a:schemeClr val="tx1">
                    <a:lumMod val="50000"/>
                    <a:lumOff val="50000"/>
                  </a:schemeClr>
                </a:solidFill>
                <a:latin typeface="微软雅黑"/>
                <a:ea typeface="微软雅黑"/>
                <a:cs typeface="微软雅黑"/>
              </a:rPr>
              <a:t>运维排期紧张，上线</a:t>
            </a:r>
            <a:r>
              <a:rPr lang="zh-CN" altLang="en-US" sz="1800" dirty="0">
                <a:solidFill>
                  <a:schemeClr val="tx1">
                    <a:lumMod val="50000"/>
                    <a:lumOff val="50000"/>
                  </a:schemeClr>
                </a:solidFill>
                <a:latin typeface="微软雅黑"/>
                <a:ea typeface="微软雅黑"/>
                <a:cs typeface="微软雅黑"/>
              </a:rPr>
              <a:t>存在等待</a:t>
            </a:r>
            <a:endParaRPr lang="zh-CN" altLang="zh-CN" sz="1800" dirty="0">
              <a:solidFill>
                <a:schemeClr val="tx1">
                  <a:lumMod val="50000"/>
                  <a:lumOff val="50000"/>
                </a:schemeClr>
              </a:solidFill>
              <a:latin typeface="微软雅黑"/>
              <a:ea typeface="微软雅黑"/>
              <a:cs typeface="微软雅黑"/>
            </a:endParaRPr>
          </a:p>
          <a:p>
            <a:pPr marL="285628" indent="-285628">
              <a:buFont typeface="Arial"/>
              <a:buChar char="•"/>
            </a:pPr>
            <a:r>
              <a:rPr lang="zh-CN" altLang="zh-CN" sz="1800" dirty="0">
                <a:solidFill>
                  <a:schemeClr val="tx1">
                    <a:lumMod val="50000"/>
                    <a:lumOff val="50000"/>
                  </a:schemeClr>
                </a:solidFill>
                <a:latin typeface="微软雅黑"/>
                <a:ea typeface="微软雅黑"/>
                <a:cs typeface="微软雅黑"/>
              </a:rPr>
              <a:t>手工</a:t>
            </a:r>
            <a:r>
              <a:rPr lang="zh-CN" altLang="en-US" sz="1800" dirty="0">
                <a:solidFill>
                  <a:schemeClr val="tx1">
                    <a:lumMod val="50000"/>
                    <a:lumOff val="50000"/>
                  </a:schemeClr>
                </a:solidFill>
                <a:latin typeface="微软雅黑"/>
                <a:ea typeface="微软雅黑"/>
                <a:cs typeface="微软雅黑"/>
              </a:rPr>
              <a:t>部署</a:t>
            </a:r>
            <a:r>
              <a:rPr lang="zh-CN" altLang="zh-CN" sz="1800" dirty="0">
                <a:solidFill>
                  <a:schemeClr val="tx1">
                    <a:lumMod val="50000"/>
                    <a:lumOff val="50000"/>
                  </a:schemeClr>
                </a:solidFill>
                <a:latin typeface="微软雅黑"/>
                <a:ea typeface="微软雅黑"/>
                <a:cs typeface="微软雅黑"/>
              </a:rPr>
              <a:t>繁琐</a:t>
            </a:r>
            <a:r>
              <a:rPr lang="zh-CN" altLang="en-US" sz="1800" dirty="0">
                <a:solidFill>
                  <a:schemeClr val="tx1">
                    <a:lumMod val="50000"/>
                    <a:lumOff val="50000"/>
                  </a:schemeClr>
                </a:solidFill>
                <a:latin typeface="微软雅黑"/>
                <a:ea typeface="微软雅黑"/>
                <a:cs typeface="微软雅黑"/>
              </a:rPr>
              <a:t>，</a:t>
            </a:r>
            <a:r>
              <a:rPr lang="en-US" altLang="en-US" sz="1800" dirty="0">
                <a:solidFill>
                  <a:schemeClr val="tx1">
                    <a:lumMod val="50000"/>
                    <a:lumOff val="50000"/>
                  </a:schemeClr>
                </a:solidFill>
                <a:latin typeface="微软雅黑"/>
                <a:ea typeface="微软雅黑"/>
                <a:cs typeface="微软雅黑"/>
              </a:rPr>
              <a:t>易出现人为错误</a:t>
            </a:r>
            <a:endParaRPr lang="zh-CN" altLang="zh-CN" sz="1800" dirty="0">
              <a:solidFill>
                <a:schemeClr val="tx1">
                  <a:lumMod val="50000"/>
                  <a:lumOff val="50000"/>
                </a:schemeClr>
              </a:solidFill>
              <a:latin typeface="微软雅黑"/>
              <a:ea typeface="微软雅黑"/>
              <a:cs typeface="微软雅黑"/>
            </a:endParaRPr>
          </a:p>
        </p:txBody>
      </p:sp>
      <p:sp>
        <p:nvSpPr>
          <p:cNvPr id="26" name="矩形 25">
            <a:extLst>
              <a:ext uri="{FF2B5EF4-FFF2-40B4-BE49-F238E27FC236}">
                <a16:creationId xmlns:a16="http://schemas.microsoft.com/office/drawing/2014/main" id="{2E4A6815-3347-07B9-F01C-C37D7C23FD25}"/>
              </a:ext>
            </a:extLst>
          </p:cNvPr>
          <p:cNvSpPr/>
          <p:nvPr/>
        </p:nvSpPr>
        <p:spPr>
          <a:xfrm>
            <a:off x="3704628" y="4243540"/>
            <a:ext cx="4248472" cy="784792"/>
          </a:xfrm>
          <a:prstGeom prst="rect">
            <a:avLst/>
          </a:prstGeom>
        </p:spPr>
        <p:txBody>
          <a:bodyPr wrap="square" lIns="91402" tIns="45701" rIns="91402" bIns="45701">
            <a:spAutoFit/>
          </a:bodyPr>
          <a:lstStyle/>
          <a:p>
            <a:pPr marL="342754" indent="-342754">
              <a:buFont typeface="Arial"/>
              <a:buChar char="•"/>
            </a:pPr>
            <a:r>
              <a:rPr lang="zh-CN" altLang="zh-CN" sz="1800" dirty="0">
                <a:solidFill>
                  <a:schemeClr val="tx1">
                    <a:lumMod val="50000"/>
                    <a:lumOff val="50000"/>
                  </a:schemeClr>
                </a:solidFill>
                <a:latin typeface="微软雅黑"/>
                <a:ea typeface="微软雅黑"/>
                <a:cs typeface="微软雅黑"/>
              </a:rPr>
              <a:t>测试</a:t>
            </a:r>
            <a:r>
              <a:rPr lang="zh-CN" altLang="en-US" sz="1800" dirty="0">
                <a:solidFill>
                  <a:schemeClr val="tx1">
                    <a:lumMod val="50000"/>
                    <a:lumOff val="50000"/>
                  </a:schemeClr>
                </a:solidFill>
                <a:latin typeface="微软雅黑"/>
                <a:ea typeface="微软雅黑"/>
                <a:cs typeface="微软雅黑"/>
              </a:rPr>
              <a:t>反馈</a:t>
            </a:r>
            <a:r>
              <a:rPr lang="zh-CN" altLang="zh-CN" sz="1800" dirty="0">
                <a:solidFill>
                  <a:schemeClr val="tx1">
                    <a:lumMod val="50000"/>
                    <a:lumOff val="50000"/>
                  </a:schemeClr>
                </a:solidFill>
                <a:latin typeface="微软雅黑"/>
                <a:ea typeface="微软雅黑"/>
                <a:cs typeface="微软雅黑"/>
              </a:rPr>
              <a:t>周期长，</a:t>
            </a:r>
            <a:r>
              <a:rPr lang="zh-CN" altLang="en-US" sz="1800" dirty="0">
                <a:solidFill>
                  <a:schemeClr val="tx1">
                    <a:lumMod val="50000"/>
                    <a:lumOff val="50000"/>
                  </a:schemeClr>
                </a:solidFill>
                <a:latin typeface="微软雅黑"/>
                <a:ea typeface="微软雅黑"/>
                <a:cs typeface="微软雅黑"/>
              </a:rPr>
              <a:t>测试</a:t>
            </a:r>
            <a:r>
              <a:rPr lang="zh-CN" altLang="zh-CN" sz="1800" dirty="0">
                <a:solidFill>
                  <a:schemeClr val="tx1">
                    <a:lumMod val="50000"/>
                    <a:lumOff val="50000"/>
                  </a:schemeClr>
                </a:solidFill>
                <a:latin typeface="微软雅黑"/>
                <a:ea typeface="微软雅黑"/>
                <a:cs typeface="微软雅黑"/>
              </a:rPr>
              <a:t>占研发</a:t>
            </a:r>
            <a:r>
              <a:rPr lang="zh-CN" altLang="en-US" sz="1800" dirty="0">
                <a:solidFill>
                  <a:schemeClr val="tx1">
                    <a:lumMod val="50000"/>
                    <a:lumOff val="50000"/>
                  </a:schemeClr>
                </a:solidFill>
                <a:latin typeface="微软雅黑"/>
                <a:ea typeface="微软雅黑"/>
                <a:cs typeface="微软雅黑"/>
              </a:rPr>
              <a:t>比重大</a:t>
            </a:r>
            <a:endParaRPr lang="zh-CN" altLang="zh-CN" sz="1800" dirty="0">
              <a:solidFill>
                <a:schemeClr val="tx1">
                  <a:lumMod val="50000"/>
                  <a:lumOff val="50000"/>
                </a:schemeClr>
              </a:solidFill>
              <a:latin typeface="微软雅黑"/>
              <a:ea typeface="微软雅黑"/>
              <a:cs typeface="微软雅黑"/>
            </a:endParaRPr>
          </a:p>
          <a:p>
            <a:pPr marL="342754" indent="-342754">
              <a:buFont typeface="Arial"/>
              <a:buChar char="•"/>
            </a:pPr>
            <a:r>
              <a:rPr lang="zh-CN" altLang="zh-CN" sz="1800" dirty="0">
                <a:solidFill>
                  <a:schemeClr val="tx1">
                    <a:lumMod val="50000"/>
                    <a:lumOff val="50000"/>
                  </a:schemeClr>
                </a:solidFill>
                <a:latin typeface="微软雅黑"/>
                <a:ea typeface="微软雅黑"/>
                <a:cs typeface="微软雅黑"/>
              </a:rPr>
              <a:t>自动化</a:t>
            </a:r>
            <a:r>
              <a:rPr lang="zh-CN" altLang="en-US" sz="1800" dirty="0">
                <a:solidFill>
                  <a:schemeClr val="tx1">
                    <a:lumMod val="50000"/>
                    <a:lumOff val="50000"/>
                  </a:schemeClr>
                </a:solidFill>
                <a:latin typeface="微软雅黑"/>
                <a:ea typeface="微软雅黑"/>
                <a:cs typeface="微软雅黑"/>
              </a:rPr>
              <a:t>测试程度低，</a:t>
            </a:r>
            <a:r>
              <a:rPr lang="zh-CN" altLang="zh-CN" sz="1800" dirty="0">
                <a:solidFill>
                  <a:schemeClr val="tx1">
                    <a:lumMod val="50000"/>
                    <a:lumOff val="50000"/>
                  </a:schemeClr>
                </a:solidFill>
                <a:latin typeface="微软雅黑"/>
                <a:ea typeface="微软雅黑"/>
                <a:cs typeface="微软雅黑"/>
              </a:rPr>
              <a:t>质量把控不严格</a:t>
            </a:r>
          </a:p>
        </p:txBody>
      </p:sp>
      <p:sp>
        <p:nvSpPr>
          <p:cNvPr id="27" name="矩形 26">
            <a:extLst>
              <a:ext uri="{FF2B5EF4-FFF2-40B4-BE49-F238E27FC236}">
                <a16:creationId xmlns:a16="http://schemas.microsoft.com/office/drawing/2014/main" id="{F441FDFF-9C1B-D75D-5FBA-C2E35C314BEB}"/>
              </a:ext>
            </a:extLst>
          </p:cNvPr>
          <p:cNvSpPr/>
          <p:nvPr/>
        </p:nvSpPr>
        <p:spPr>
          <a:xfrm>
            <a:off x="32224" y="4243540"/>
            <a:ext cx="3672408" cy="646331"/>
          </a:xfrm>
          <a:prstGeom prst="rect">
            <a:avLst/>
          </a:prstGeom>
        </p:spPr>
        <p:txBody>
          <a:bodyPr wrap="square" lIns="91402" tIns="45701" rIns="91402" bIns="45701">
            <a:spAutoFit/>
          </a:bodyPr>
          <a:lstStyle/>
          <a:p>
            <a:pPr marL="342754" indent="-342754">
              <a:buFont typeface="Arial"/>
              <a:buChar char="•"/>
            </a:pPr>
            <a:r>
              <a:rPr lang="zh-CN" altLang="en-US" sz="1800" dirty="0">
                <a:solidFill>
                  <a:schemeClr val="tx1">
                    <a:lumMod val="50000"/>
                    <a:lumOff val="50000"/>
                  </a:schemeClr>
                </a:solidFill>
                <a:latin typeface="微软雅黑"/>
                <a:ea typeface="微软雅黑"/>
                <a:cs typeface="微软雅黑"/>
              </a:rPr>
              <a:t>需求以文档传递，缺乏沟通</a:t>
            </a:r>
            <a:endParaRPr lang="en-US" altLang="zh-CN" sz="1800" dirty="0">
              <a:solidFill>
                <a:schemeClr val="tx1">
                  <a:lumMod val="50000"/>
                  <a:lumOff val="50000"/>
                </a:schemeClr>
              </a:solidFill>
              <a:latin typeface="微软雅黑"/>
              <a:ea typeface="微软雅黑"/>
              <a:cs typeface="微软雅黑"/>
            </a:endParaRPr>
          </a:p>
          <a:p>
            <a:pPr marL="342754" indent="-342754">
              <a:buFont typeface="Arial"/>
              <a:buChar char="•"/>
            </a:pPr>
            <a:r>
              <a:rPr lang="zh-CN" altLang="en-US" sz="1800" dirty="0">
                <a:solidFill>
                  <a:schemeClr val="tx1">
                    <a:lumMod val="50000"/>
                    <a:lumOff val="50000"/>
                  </a:schemeClr>
                </a:solidFill>
                <a:latin typeface="微软雅黑"/>
                <a:ea typeface="微软雅黑"/>
                <a:cs typeface="微软雅黑"/>
              </a:rPr>
              <a:t>需求不易理解，且经常变更</a:t>
            </a:r>
            <a:endParaRPr lang="zh-CN" altLang="zh-CN" sz="1800" dirty="0">
              <a:solidFill>
                <a:schemeClr val="tx1">
                  <a:lumMod val="50000"/>
                  <a:lumOff val="50000"/>
                </a:schemeClr>
              </a:solidFill>
              <a:latin typeface="微软雅黑"/>
              <a:ea typeface="微软雅黑"/>
              <a:cs typeface="微软雅黑"/>
            </a:endParaRPr>
          </a:p>
        </p:txBody>
      </p:sp>
      <p:sp>
        <p:nvSpPr>
          <p:cNvPr id="28" name="Left Brace 110">
            <a:extLst>
              <a:ext uri="{FF2B5EF4-FFF2-40B4-BE49-F238E27FC236}">
                <a16:creationId xmlns:a16="http://schemas.microsoft.com/office/drawing/2014/main" id="{65EF0A49-66D1-1CA8-A79F-CA6674E5C7F4}"/>
              </a:ext>
            </a:extLst>
          </p:cNvPr>
          <p:cNvSpPr/>
          <p:nvPr/>
        </p:nvSpPr>
        <p:spPr>
          <a:xfrm rot="5400000" flipH="1">
            <a:off x="5684849" y="453824"/>
            <a:ext cx="216023" cy="10225136"/>
          </a:xfrm>
          <a:prstGeom prst="leftBrace">
            <a:avLst/>
          </a:prstGeom>
        </p:spPr>
        <p:style>
          <a:lnRef idx="2">
            <a:schemeClr val="dk1"/>
          </a:lnRef>
          <a:fillRef idx="0">
            <a:schemeClr val="dk1"/>
          </a:fillRef>
          <a:effectRef idx="1">
            <a:schemeClr val="dk1"/>
          </a:effectRef>
          <a:fontRef idx="minor">
            <a:schemeClr val="tx1"/>
          </a:fontRef>
        </p:style>
        <p:txBody>
          <a:bodyPr lIns="91402" tIns="45701" rIns="91402" bIns="45701" rtlCol="0" anchor="ctr"/>
          <a:lstStyle/>
          <a:p>
            <a:pPr algn="ctr"/>
            <a:endParaRPr lang="en-US" sz="1800">
              <a:latin typeface="微软雅黑"/>
              <a:ea typeface="微软雅黑"/>
              <a:cs typeface="微软雅黑"/>
            </a:endParaRPr>
          </a:p>
        </p:txBody>
      </p:sp>
      <p:sp>
        <p:nvSpPr>
          <p:cNvPr id="29" name="矩形 28">
            <a:extLst>
              <a:ext uri="{FF2B5EF4-FFF2-40B4-BE49-F238E27FC236}">
                <a16:creationId xmlns:a16="http://schemas.microsoft.com/office/drawing/2014/main" id="{70913F3A-2BF9-FA7E-438C-2C4160D139AB}"/>
              </a:ext>
            </a:extLst>
          </p:cNvPr>
          <p:cNvSpPr/>
          <p:nvPr/>
        </p:nvSpPr>
        <p:spPr>
          <a:xfrm>
            <a:off x="2624508" y="5755708"/>
            <a:ext cx="6624736" cy="369332"/>
          </a:xfrm>
          <a:prstGeom prst="rect">
            <a:avLst/>
          </a:prstGeom>
        </p:spPr>
        <p:txBody>
          <a:bodyPr wrap="square" lIns="91402" tIns="45701" rIns="91402" bIns="45701">
            <a:spAutoFit/>
          </a:bodyPr>
          <a:lstStyle/>
          <a:p>
            <a:r>
              <a:rPr lang="zh-CN" altLang="en-US" sz="1800" dirty="0">
                <a:latin typeface="微软雅黑" panose="020B0503020204020204" pitchFamily="34" charset="-122"/>
                <a:ea typeface="微软雅黑" panose="020B0503020204020204" pitchFamily="34" charset="-122"/>
              </a:rPr>
              <a:t>传统软件研发和交付过程无法满足业务快速、稳定交付的要求</a:t>
            </a:r>
            <a:endParaRPr lang="en-US" altLang="zh-CN" sz="1800" dirty="0">
              <a:latin typeface="微软雅黑" panose="020B0503020204020204" pitchFamily="34" charset="-122"/>
              <a:ea typeface="微软雅黑" panose="020B0503020204020204" pitchFamily="34" charset="-122"/>
            </a:endParaRPr>
          </a:p>
        </p:txBody>
      </p:sp>
      <p:sp>
        <p:nvSpPr>
          <p:cNvPr id="30" name="矩形 29">
            <a:extLst>
              <a:ext uri="{FF2B5EF4-FFF2-40B4-BE49-F238E27FC236}">
                <a16:creationId xmlns:a16="http://schemas.microsoft.com/office/drawing/2014/main" id="{0DFFD300-21E3-8424-E816-075D46BC9844}"/>
              </a:ext>
            </a:extLst>
          </p:cNvPr>
          <p:cNvSpPr/>
          <p:nvPr/>
        </p:nvSpPr>
        <p:spPr>
          <a:xfrm>
            <a:off x="824309" y="5107632"/>
            <a:ext cx="2065781" cy="370742"/>
          </a:xfrm>
          <a:prstGeom prst="rect">
            <a:avLst/>
          </a:prstGeom>
        </p:spPr>
        <p:txBody>
          <a:bodyPr wrap="none" lIns="91402" tIns="45701" rIns="91402" bIns="45701">
            <a:spAutoFit/>
          </a:bodyPr>
          <a:lstStyle/>
          <a:p>
            <a:r>
              <a:rPr lang="zh-CN" altLang="en-US" sz="1800" dirty="0">
                <a:latin typeface="微软雅黑"/>
                <a:ea typeface="微软雅黑"/>
                <a:cs typeface="微软雅黑"/>
              </a:rPr>
              <a:t>效率低，存在浪费</a:t>
            </a:r>
          </a:p>
        </p:txBody>
      </p:sp>
      <p:sp>
        <p:nvSpPr>
          <p:cNvPr id="31" name="矩形 30">
            <a:extLst>
              <a:ext uri="{FF2B5EF4-FFF2-40B4-BE49-F238E27FC236}">
                <a16:creationId xmlns:a16="http://schemas.microsoft.com/office/drawing/2014/main" id="{6100F729-C12F-52DB-7321-FBDFF9F00ADC}"/>
              </a:ext>
            </a:extLst>
          </p:cNvPr>
          <p:cNvSpPr/>
          <p:nvPr/>
        </p:nvSpPr>
        <p:spPr>
          <a:xfrm>
            <a:off x="4267529" y="5107632"/>
            <a:ext cx="2535885" cy="370742"/>
          </a:xfrm>
          <a:prstGeom prst="rect">
            <a:avLst/>
          </a:prstGeom>
        </p:spPr>
        <p:txBody>
          <a:bodyPr wrap="none" lIns="91402" tIns="45701" rIns="91402" bIns="45701">
            <a:spAutoFit/>
          </a:bodyPr>
          <a:lstStyle/>
          <a:p>
            <a:r>
              <a:rPr lang="zh-CN" altLang="en-US" sz="1800" dirty="0">
                <a:latin typeface="微软雅黑"/>
                <a:ea typeface="微软雅黑"/>
                <a:cs typeface="微软雅黑"/>
              </a:rPr>
              <a:t>反馈慢，质量保证不全</a:t>
            </a:r>
          </a:p>
        </p:txBody>
      </p:sp>
      <p:sp>
        <p:nvSpPr>
          <p:cNvPr id="32" name="矩形 31">
            <a:extLst>
              <a:ext uri="{FF2B5EF4-FFF2-40B4-BE49-F238E27FC236}">
                <a16:creationId xmlns:a16="http://schemas.microsoft.com/office/drawing/2014/main" id="{7E7B3F15-11CD-1C93-BCFF-F5170CAF6D7F}"/>
              </a:ext>
            </a:extLst>
          </p:cNvPr>
          <p:cNvSpPr/>
          <p:nvPr/>
        </p:nvSpPr>
        <p:spPr>
          <a:xfrm>
            <a:off x="8596913" y="5107632"/>
            <a:ext cx="2452534" cy="369332"/>
          </a:xfrm>
          <a:prstGeom prst="rect">
            <a:avLst/>
          </a:prstGeom>
        </p:spPr>
        <p:txBody>
          <a:bodyPr wrap="square" lIns="91402" tIns="45701" rIns="91402" bIns="45701">
            <a:spAutoFit/>
          </a:bodyPr>
          <a:lstStyle/>
          <a:p>
            <a:r>
              <a:rPr lang="zh-CN" altLang="en-US" sz="1800" dirty="0">
                <a:latin typeface="微软雅黑"/>
                <a:ea typeface="微软雅黑"/>
                <a:cs typeface="微软雅黑"/>
              </a:rPr>
              <a:t>故障多，操作耗时长</a:t>
            </a:r>
          </a:p>
        </p:txBody>
      </p:sp>
      <p:sp>
        <p:nvSpPr>
          <p:cNvPr id="33" name="矩形 32">
            <a:extLst>
              <a:ext uri="{FF2B5EF4-FFF2-40B4-BE49-F238E27FC236}">
                <a16:creationId xmlns:a16="http://schemas.microsoft.com/office/drawing/2014/main" id="{6D10365A-C600-FA61-3846-2A5ADA50022E}"/>
              </a:ext>
            </a:extLst>
          </p:cNvPr>
          <p:cNvSpPr/>
          <p:nvPr/>
        </p:nvSpPr>
        <p:spPr>
          <a:xfrm>
            <a:off x="2480493" y="1219200"/>
            <a:ext cx="6624736" cy="369332"/>
          </a:xfrm>
          <a:prstGeom prst="rect">
            <a:avLst/>
          </a:prstGeom>
        </p:spPr>
        <p:txBody>
          <a:bodyPr wrap="square" lIns="91402" tIns="45701" rIns="91402" bIns="45701">
            <a:spAutoFit/>
          </a:bodyPr>
          <a:lstStyle/>
          <a:p>
            <a:r>
              <a:rPr lang="zh-CN" altLang="en-US" sz="1800" dirty="0">
                <a:solidFill>
                  <a:srgbClr val="FF0000"/>
                </a:solidFill>
                <a:latin typeface="微软雅黑" panose="020B0503020204020204" pitchFamily="34" charset="-122"/>
                <a:ea typeface="微软雅黑" panose="020B0503020204020204" pitchFamily="34" charset="-122"/>
              </a:rPr>
              <a:t>人员、流程、技术被</a:t>
            </a:r>
            <a:r>
              <a:rPr lang="zh-CN" altLang="zh-CN" sz="1800" dirty="0">
                <a:solidFill>
                  <a:srgbClr val="FF0000"/>
                </a:solidFill>
                <a:latin typeface="微软雅黑" panose="020B0503020204020204" pitchFamily="34" charset="-122"/>
                <a:ea typeface="微软雅黑" panose="020B0503020204020204" pitchFamily="34" charset="-122"/>
              </a:rPr>
              <a:t>「</a:t>
            </a:r>
            <a:r>
              <a:rPr lang="zh-CN" altLang="en-US" sz="1800" dirty="0">
                <a:solidFill>
                  <a:srgbClr val="FF0000"/>
                </a:solidFill>
                <a:latin typeface="微软雅黑" panose="020B0503020204020204" pitchFamily="34" charset="-122"/>
                <a:ea typeface="微软雅黑" panose="020B0503020204020204" pitchFamily="34" charset="-122"/>
              </a:rPr>
              <a:t>墙</a:t>
            </a:r>
            <a:r>
              <a:rPr lang="zh-CN" altLang="zh-CN" sz="1800" dirty="0">
                <a:solidFill>
                  <a:srgbClr val="FF0000"/>
                </a:solidFill>
                <a:latin typeface="微软雅黑" panose="020B0503020204020204" pitchFamily="34" charset="-122"/>
                <a:ea typeface="微软雅黑" panose="020B0503020204020204" pitchFamily="34" charset="-122"/>
              </a:rPr>
              <a:t>」</a:t>
            </a:r>
            <a:r>
              <a:rPr lang="zh-CN" altLang="en-US" sz="1800" dirty="0">
                <a:solidFill>
                  <a:srgbClr val="FF0000"/>
                </a:solidFill>
                <a:latin typeface="微软雅黑" panose="020B0503020204020204" pitchFamily="34" charset="-122"/>
                <a:ea typeface="微软雅黑" panose="020B0503020204020204" pitchFamily="34" charset="-122"/>
              </a:rPr>
              <a:t>阻断，</a:t>
            </a:r>
            <a:r>
              <a:rPr lang="en-US" altLang="zh-CN" sz="1800" dirty="0">
                <a:solidFill>
                  <a:srgbClr val="FF0000"/>
                </a:solidFill>
                <a:latin typeface="微软雅黑" panose="020B0503020204020204" pitchFamily="34" charset="-122"/>
                <a:ea typeface="微软雅黑" panose="020B0503020204020204" pitchFamily="34" charset="-122"/>
              </a:rPr>
              <a:t>Throw</a:t>
            </a:r>
            <a:r>
              <a:rPr lang="zh-CN" altLang="en-US" sz="1800" dirty="0">
                <a:solidFill>
                  <a:srgbClr val="FF0000"/>
                </a:solidFill>
                <a:latin typeface="微软雅黑" panose="020B0503020204020204" pitchFamily="34" charset="-122"/>
                <a:ea typeface="微软雅黑" panose="020B0503020204020204" pitchFamily="34" charset="-122"/>
              </a:rPr>
              <a:t> </a:t>
            </a:r>
            <a:r>
              <a:rPr lang="en-US" altLang="zh-CN" sz="1800" dirty="0">
                <a:solidFill>
                  <a:srgbClr val="FF0000"/>
                </a:solidFill>
                <a:latin typeface="微软雅黑" panose="020B0503020204020204" pitchFamily="34" charset="-122"/>
                <a:ea typeface="微软雅黑" panose="020B0503020204020204" pitchFamily="34" charset="-122"/>
              </a:rPr>
              <a:t>it</a:t>
            </a:r>
            <a:r>
              <a:rPr lang="zh-CN" altLang="en-US" sz="1800" dirty="0">
                <a:solidFill>
                  <a:srgbClr val="FF0000"/>
                </a:solidFill>
                <a:latin typeface="微软雅黑" panose="020B0503020204020204" pitchFamily="34" charset="-122"/>
                <a:ea typeface="微软雅黑" panose="020B0503020204020204" pitchFamily="34" charset="-122"/>
              </a:rPr>
              <a:t> </a:t>
            </a:r>
            <a:r>
              <a:rPr lang="en-US" altLang="zh-CN" sz="1800" dirty="0">
                <a:solidFill>
                  <a:srgbClr val="FF0000"/>
                </a:solidFill>
                <a:latin typeface="微软雅黑" panose="020B0503020204020204" pitchFamily="34" charset="-122"/>
                <a:ea typeface="微软雅黑" panose="020B0503020204020204" pitchFamily="34" charset="-122"/>
              </a:rPr>
              <a:t>over</a:t>
            </a:r>
            <a:r>
              <a:rPr lang="zh-CN" altLang="en-US" sz="1800" dirty="0">
                <a:solidFill>
                  <a:srgbClr val="FF0000"/>
                </a:solidFill>
                <a:latin typeface="微软雅黑" panose="020B0503020204020204" pitchFamily="34" charset="-122"/>
                <a:ea typeface="微软雅黑" panose="020B0503020204020204" pitchFamily="34" charset="-122"/>
              </a:rPr>
              <a:t> </a:t>
            </a:r>
            <a:r>
              <a:rPr lang="en-US" altLang="zh-CN" sz="1800" dirty="0">
                <a:solidFill>
                  <a:srgbClr val="FF0000"/>
                </a:solidFill>
                <a:latin typeface="微软雅黑" panose="020B0503020204020204" pitchFamily="34" charset="-122"/>
                <a:ea typeface="微软雅黑" panose="020B0503020204020204" pitchFamily="34" charset="-122"/>
              </a:rPr>
              <a:t>the</a:t>
            </a:r>
            <a:r>
              <a:rPr lang="zh-CN" altLang="en-US" sz="1800" dirty="0">
                <a:solidFill>
                  <a:srgbClr val="FF0000"/>
                </a:solidFill>
                <a:latin typeface="微软雅黑" panose="020B0503020204020204" pitchFamily="34" charset="-122"/>
                <a:ea typeface="微软雅黑" panose="020B0503020204020204" pitchFamily="34" charset="-122"/>
              </a:rPr>
              <a:t> </a:t>
            </a:r>
            <a:r>
              <a:rPr lang="en-US" altLang="zh-CN" sz="1800" dirty="0">
                <a:solidFill>
                  <a:srgbClr val="FF0000"/>
                </a:solidFill>
                <a:latin typeface="微软雅黑" panose="020B0503020204020204" pitchFamily="34" charset="-122"/>
                <a:ea typeface="微软雅黑" panose="020B0503020204020204" pitchFamily="34" charset="-122"/>
              </a:rPr>
              <a:t>wall…</a:t>
            </a:r>
          </a:p>
        </p:txBody>
      </p:sp>
    </p:spTree>
    <p:extLst>
      <p:ext uri="{BB962C8B-B14F-4D97-AF65-F5344CB8AC3E}">
        <p14:creationId xmlns:p14="http://schemas.microsoft.com/office/powerpoint/2010/main" val="4047829570"/>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01</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1224501"/>
            <a:chOff x="7318011" y="1456480"/>
            <a:chExt cx="4260761" cy="1224501"/>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2109320"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软件交付过程</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69692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b="1" dirty="0">
                  <a:latin typeface="Microsoft YaHei" panose="020B0503020204020204" pitchFamily="34" charset="-122"/>
                  <a:ea typeface="Microsoft YaHei" panose="020B0503020204020204" pitchFamily="34" charset="-122"/>
                </a:rPr>
                <a:t>『</a:t>
              </a:r>
              <a:r>
                <a:rPr lang="zh-CN" altLang="en-US" b="1" dirty="0">
                  <a:latin typeface="Microsoft YaHei" panose="020B0503020204020204" pitchFamily="34" charset="-122"/>
                  <a:ea typeface="Microsoft YaHei" panose="020B0503020204020204" pitchFamily="34" charset="-122"/>
                </a:rPr>
                <a:t>我们的首要任务是尽早持续交付有价值的软件并让客户满意</a:t>
              </a:r>
              <a:r>
                <a:rPr lang="en-US" altLang="zh-CN" b="1" dirty="0">
                  <a:latin typeface="Microsoft YaHei" panose="020B0503020204020204" pitchFamily="34" charset="-122"/>
                  <a:ea typeface="Microsoft YaHei" panose="020B0503020204020204" pitchFamily="34" charset="-122"/>
                </a:rPr>
                <a:t>』</a:t>
              </a:r>
            </a:p>
          </p:txBody>
        </p:sp>
      </p:grpSp>
      <p:pic>
        <p:nvPicPr>
          <p:cNvPr id="2" name="Picture 97">
            <a:extLst>
              <a:ext uri="{FF2B5EF4-FFF2-40B4-BE49-F238E27FC236}">
                <a16:creationId xmlns:a16="http://schemas.microsoft.com/office/drawing/2014/main" id="{57649FF9-E275-C8DB-50FB-FC22BEDC171F}"/>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65298" y="1983907"/>
            <a:ext cx="1549739" cy="1465650"/>
          </a:xfrm>
          <a:prstGeom prst="rect">
            <a:avLst/>
          </a:prstGeom>
        </p:spPr>
      </p:pic>
      <p:grpSp>
        <p:nvGrpSpPr>
          <p:cNvPr id="3" name="Group 99">
            <a:extLst>
              <a:ext uri="{FF2B5EF4-FFF2-40B4-BE49-F238E27FC236}">
                <a16:creationId xmlns:a16="http://schemas.microsoft.com/office/drawing/2014/main" id="{6C6B44DB-9F04-379E-4EF8-82D29597F1CF}"/>
              </a:ext>
            </a:extLst>
          </p:cNvPr>
          <p:cNvGrpSpPr/>
          <p:nvPr/>
        </p:nvGrpSpPr>
        <p:grpSpPr>
          <a:xfrm>
            <a:off x="3977662" y="2055911"/>
            <a:ext cx="1324629" cy="1149590"/>
            <a:chOff x="-1461071" y="3707294"/>
            <a:chExt cx="1682303" cy="1836892"/>
          </a:xfrm>
        </p:grpSpPr>
        <p:sp>
          <p:nvSpPr>
            <p:cNvPr id="4" name="Freeform 21">
              <a:extLst>
                <a:ext uri="{FF2B5EF4-FFF2-40B4-BE49-F238E27FC236}">
                  <a16:creationId xmlns:a16="http://schemas.microsoft.com/office/drawing/2014/main" id="{687C7930-9CE0-F874-6824-42ABA05E559C}"/>
                </a:ext>
              </a:extLst>
            </p:cNvPr>
            <p:cNvSpPr>
              <a:spLocks/>
            </p:cNvSpPr>
            <p:nvPr/>
          </p:nvSpPr>
          <p:spPr bwMode="auto">
            <a:xfrm>
              <a:off x="-1361042" y="4825797"/>
              <a:ext cx="763856" cy="718389"/>
            </a:xfrm>
            <a:custGeom>
              <a:avLst/>
              <a:gdLst>
                <a:gd name="T0" fmla="*/ 168 w 168"/>
                <a:gd name="T1" fmla="*/ 158 h 158"/>
                <a:gd name="T2" fmla="*/ 168 w 168"/>
                <a:gd name="T3" fmla="*/ 158 h 158"/>
                <a:gd name="T4" fmla="*/ 116 w 168"/>
                <a:gd name="T5" fmla="*/ 158 h 158"/>
                <a:gd name="T6" fmla="*/ 116 w 168"/>
                <a:gd name="T7" fmla="*/ 158 h 158"/>
                <a:gd name="T8" fmla="*/ 116 w 168"/>
                <a:gd name="T9" fmla="*/ 52 h 158"/>
                <a:gd name="T10" fmla="*/ 116 w 168"/>
                <a:gd name="T11" fmla="*/ 52 h 158"/>
                <a:gd name="T12" fmla="*/ 72 w 168"/>
                <a:gd name="T13" fmla="*/ 52 h 158"/>
                <a:gd name="T14" fmla="*/ 72 w 168"/>
                <a:gd name="T15" fmla="*/ 52 h 158"/>
                <a:gd name="T16" fmla="*/ 52 w 168"/>
                <a:gd name="T17" fmla="*/ 52 h 158"/>
                <a:gd name="T18" fmla="*/ 30 w 168"/>
                <a:gd name="T19" fmla="*/ 52 h 158"/>
                <a:gd name="T20" fmla="*/ 30 w 168"/>
                <a:gd name="T21" fmla="*/ 52 h 158"/>
                <a:gd name="T22" fmla="*/ 22 w 168"/>
                <a:gd name="T23" fmla="*/ 52 h 158"/>
                <a:gd name="T24" fmla="*/ 18 w 168"/>
                <a:gd name="T25" fmla="*/ 50 h 158"/>
                <a:gd name="T26" fmla="*/ 12 w 168"/>
                <a:gd name="T27" fmla="*/ 48 h 158"/>
                <a:gd name="T28" fmla="*/ 8 w 168"/>
                <a:gd name="T29" fmla="*/ 46 h 158"/>
                <a:gd name="T30" fmla="*/ 4 w 168"/>
                <a:gd name="T31" fmla="*/ 36 h 158"/>
                <a:gd name="T32" fmla="*/ 0 w 168"/>
                <a:gd name="T33" fmla="*/ 26 h 158"/>
                <a:gd name="T34" fmla="*/ 0 w 168"/>
                <a:gd name="T35" fmla="*/ 26 h 158"/>
                <a:gd name="T36" fmla="*/ 0 w 168"/>
                <a:gd name="T37" fmla="*/ 14 h 158"/>
                <a:gd name="T38" fmla="*/ 0 w 168"/>
                <a:gd name="T39" fmla="*/ 2 h 158"/>
                <a:gd name="T40" fmla="*/ 0 w 168"/>
                <a:gd name="T41" fmla="*/ 2 h 158"/>
                <a:gd name="T42" fmla="*/ 8 w 168"/>
                <a:gd name="T43" fmla="*/ 0 h 158"/>
                <a:gd name="T44" fmla="*/ 8 w 168"/>
                <a:gd name="T45" fmla="*/ 0 h 158"/>
                <a:gd name="T46" fmla="*/ 136 w 168"/>
                <a:gd name="T47" fmla="*/ 0 h 158"/>
                <a:gd name="T48" fmla="*/ 136 w 168"/>
                <a:gd name="T49" fmla="*/ 0 h 158"/>
                <a:gd name="T50" fmla="*/ 144 w 168"/>
                <a:gd name="T51" fmla="*/ 2 h 158"/>
                <a:gd name="T52" fmla="*/ 152 w 168"/>
                <a:gd name="T53" fmla="*/ 4 h 158"/>
                <a:gd name="T54" fmla="*/ 152 w 168"/>
                <a:gd name="T55" fmla="*/ 4 h 158"/>
                <a:gd name="T56" fmla="*/ 160 w 168"/>
                <a:gd name="T57" fmla="*/ 6 h 158"/>
                <a:gd name="T58" fmla="*/ 164 w 168"/>
                <a:gd name="T59" fmla="*/ 12 h 158"/>
                <a:gd name="T60" fmla="*/ 166 w 168"/>
                <a:gd name="T61" fmla="*/ 18 h 158"/>
                <a:gd name="T62" fmla="*/ 168 w 168"/>
                <a:gd name="T63" fmla="*/ 26 h 158"/>
                <a:gd name="T64" fmla="*/ 168 w 168"/>
                <a:gd name="T65" fmla="*/ 26 h 158"/>
                <a:gd name="T66" fmla="*/ 168 w 168"/>
                <a:gd name="T67" fmla="*/ 150 h 158"/>
                <a:gd name="T68" fmla="*/ 168 w 168"/>
                <a:gd name="T69" fmla="*/ 150 h 158"/>
                <a:gd name="T70" fmla="*/ 168 w 168"/>
                <a:gd name="T71" fmla="*/ 158 h 158"/>
                <a:gd name="T72" fmla="*/ 168 w 168"/>
                <a:gd name="T73"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8" h="158">
                  <a:moveTo>
                    <a:pt x="168" y="158"/>
                  </a:moveTo>
                  <a:lnTo>
                    <a:pt x="168" y="158"/>
                  </a:lnTo>
                  <a:lnTo>
                    <a:pt x="116" y="158"/>
                  </a:lnTo>
                  <a:lnTo>
                    <a:pt x="116" y="158"/>
                  </a:lnTo>
                  <a:lnTo>
                    <a:pt x="116" y="52"/>
                  </a:lnTo>
                  <a:lnTo>
                    <a:pt x="116" y="52"/>
                  </a:lnTo>
                  <a:lnTo>
                    <a:pt x="72" y="52"/>
                  </a:lnTo>
                  <a:lnTo>
                    <a:pt x="72" y="52"/>
                  </a:lnTo>
                  <a:lnTo>
                    <a:pt x="52" y="52"/>
                  </a:lnTo>
                  <a:lnTo>
                    <a:pt x="30" y="52"/>
                  </a:lnTo>
                  <a:lnTo>
                    <a:pt x="30" y="52"/>
                  </a:lnTo>
                  <a:lnTo>
                    <a:pt x="22" y="52"/>
                  </a:lnTo>
                  <a:lnTo>
                    <a:pt x="18" y="50"/>
                  </a:lnTo>
                  <a:lnTo>
                    <a:pt x="12" y="48"/>
                  </a:lnTo>
                  <a:lnTo>
                    <a:pt x="8" y="46"/>
                  </a:lnTo>
                  <a:lnTo>
                    <a:pt x="4" y="36"/>
                  </a:lnTo>
                  <a:lnTo>
                    <a:pt x="0" y="26"/>
                  </a:lnTo>
                  <a:lnTo>
                    <a:pt x="0" y="26"/>
                  </a:lnTo>
                  <a:lnTo>
                    <a:pt x="0" y="14"/>
                  </a:lnTo>
                  <a:lnTo>
                    <a:pt x="0" y="2"/>
                  </a:lnTo>
                  <a:lnTo>
                    <a:pt x="0" y="2"/>
                  </a:lnTo>
                  <a:lnTo>
                    <a:pt x="8" y="0"/>
                  </a:lnTo>
                  <a:lnTo>
                    <a:pt x="8" y="0"/>
                  </a:lnTo>
                  <a:lnTo>
                    <a:pt x="136" y="0"/>
                  </a:lnTo>
                  <a:lnTo>
                    <a:pt x="136" y="0"/>
                  </a:lnTo>
                  <a:lnTo>
                    <a:pt x="144" y="2"/>
                  </a:lnTo>
                  <a:lnTo>
                    <a:pt x="152" y="4"/>
                  </a:lnTo>
                  <a:lnTo>
                    <a:pt x="152" y="4"/>
                  </a:lnTo>
                  <a:lnTo>
                    <a:pt x="160" y="6"/>
                  </a:lnTo>
                  <a:lnTo>
                    <a:pt x="164" y="12"/>
                  </a:lnTo>
                  <a:lnTo>
                    <a:pt x="166" y="18"/>
                  </a:lnTo>
                  <a:lnTo>
                    <a:pt x="168" y="26"/>
                  </a:lnTo>
                  <a:lnTo>
                    <a:pt x="168" y="26"/>
                  </a:lnTo>
                  <a:lnTo>
                    <a:pt x="168" y="150"/>
                  </a:lnTo>
                  <a:lnTo>
                    <a:pt x="168" y="150"/>
                  </a:lnTo>
                  <a:lnTo>
                    <a:pt x="168" y="158"/>
                  </a:lnTo>
                  <a:lnTo>
                    <a:pt x="168" y="158"/>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5" name="Freeform 24">
              <a:extLst>
                <a:ext uri="{FF2B5EF4-FFF2-40B4-BE49-F238E27FC236}">
                  <a16:creationId xmlns:a16="http://schemas.microsoft.com/office/drawing/2014/main" id="{51D6944B-B5BD-5569-8051-19387D4EF8C3}"/>
                </a:ext>
              </a:extLst>
            </p:cNvPr>
            <p:cNvSpPr>
              <a:spLocks/>
            </p:cNvSpPr>
            <p:nvPr/>
          </p:nvSpPr>
          <p:spPr bwMode="auto">
            <a:xfrm>
              <a:off x="-1461071" y="4252905"/>
              <a:ext cx="600173" cy="1291281"/>
            </a:xfrm>
            <a:custGeom>
              <a:avLst/>
              <a:gdLst>
                <a:gd name="T0" fmla="*/ 0 w 132"/>
                <a:gd name="T1" fmla="*/ 0 h 284"/>
                <a:gd name="T2" fmla="*/ 0 w 132"/>
                <a:gd name="T3" fmla="*/ 0 h 284"/>
                <a:gd name="T4" fmla="*/ 16 w 132"/>
                <a:gd name="T5" fmla="*/ 0 h 284"/>
                <a:gd name="T6" fmla="*/ 16 w 132"/>
                <a:gd name="T7" fmla="*/ 0 h 284"/>
                <a:gd name="T8" fmla="*/ 16 w 132"/>
                <a:gd name="T9" fmla="*/ 182 h 284"/>
                <a:gd name="T10" fmla="*/ 16 w 132"/>
                <a:gd name="T11" fmla="*/ 182 h 284"/>
                <a:gd name="T12" fmla="*/ 132 w 132"/>
                <a:gd name="T13" fmla="*/ 182 h 284"/>
                <a:gd name="T14" fmla="*/ 132 w 132"/>
                <a:gd name="T15" fmla="*/ 182 h 284"/>
                <a:gd name="T16" fmla="*/ 132 w 132"/>
                <a:gd name="T17" fmla="*/ 284 h 284"/>
                <a:gd name="T18" fmla="*/ 132 w 132"/>
                <a:gd name="T19" fmla="*/ 284 h 284"/>
                <a:gd name="T20" fmla="*/ 116 w 132"/>
                <a:gd name="T21" fmla="*/ 284 h 284"/>
                <a:gd name="T22" fmla="*/ 116 w 132"/>
                <a:gd name="T23" fmla="*/ 284 h 284"/>
                <a:gd name="T24" fmla="*/ 116 w 132"/>
                <a:gd name="T25" fmla="*/ 214 h 284"/>
                <a:gd name="T26" fmla="*/ 116 w 132"/>
                <a:gd name="T27" fmla="*/ 214 h 284"/>
                <a:gd name="T28" fmla="*/ 16 w 132"/>
                <a:gd name="T29" fmla="*/ 214 h 284"/>
                <a:gd name="T30" fmla="*/ 16 w 132"/>
                <a:gd name="T31" fmla="*/ 214 h 284"/>
                <a:gd name="T32" fmla="*/ 16 w 132"/>
                <a:gd name="T33" fmla="*/ 284 h 284"/>
                <a:gd name="T34" fmla="*/ 16 w 132"/>
                <a:gd name="T35" fmla="*/ 284 h 284"/>
                <a:gd name="T36" fmla="*/ 0 w 132"/>
                <a:gd name="T37" fmla="*/ 284 h 284"/>
                <a:gd name="T38" fmla="*/ 0 w 132"/>
                <a:gd name="T39" fmla="*/ 284 h 284"/>
                <a:gd name="T40" fmla="*/ 0 w 132"/>
                <a:gd name="T41" fmla="*/ 0 h 284"/>
                <a:gd name="T42" fmla="*/ 0 w 132"/>
                <a:gd name="T43"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84">
                  <a:moveTo>
                    <a:pt x="0" y="0"/>
                  </a:moveTo>
                  <a:lnTo>
                    <a:pt x="0" y="0"/>
                  </a:lnTo>
                  <a:lnTo>
                    <a:pt x="16" y="0"/>
                  </a:lnTo>
                  <a:lnTo>
                    <a:pt x="16" y="0"/>
                  </a:lnTo>
                  <a:lnTo>
                    <a:pt x="16" y="182"/>
                  </a:lnTo>
                  <a:lnTo>
                    <a:pt x="16" y="182"/>
                  </a:lnTo>
                  <a:lnTo>
                    <a:pt x="132" y="182"/>
                  </a:lnTo>
                  <a:lnTo>
                    <a:pt x="132" y="182"/>
                  </a:lnTo>
                  <a:lnTo>
                    <a:pt x="132" y="284"/>
                  </a:lnTo>
                  <a:lnTo>
                    <a:pt x="132" y="284"/>
                  </a:lnTo>
                  <a:lnTo>
                    <a:pt x="116" y="284"/>
                  </a:lnTo>
                  <a:lnTo>
                    <a:pt x="116" y="284"/>
                  </a:lnTo>
                  <a:lnTo>
                    <a:pt x="116" y="214"/>
                  </a:lnTo>
                  <a:lnTo>
                    <a:pt x="116" y="214"/>
                  </a:lnTo>
                  <a:lnTo>
                    <a:pt x="16" y="214"/>
                  </a:lnTo>
                  <a:lnTo>
                    <a:pt x="16" y="214"/>
                  </a:lnTo>
                  <a:lnTo>
                    <a:pt x="16" y="284"/>
                  </a:lnTo>
                  <a:lnTo>
                    <a:pt x="16" y="284"/>
                  </a:lnTo>
                  <a:lnTo>
                    <a:pt x="0" y="284"/>
                  </a:lnTo>
                  <a:lnTo>
                    <a:pt x="0" y="284"/>
                  </a:lnTo>
                  <a:lnTo>
                    <a:pt x="0" y="0"/>
                  </a:lnTo>
                  <a:lnTo>
                    <a:pt x="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6" name="Freeform 26">
              <a:extLst>
                <a:ext uri="{FF2B5EF4-FFF2-40B4-BE49-F238E27FC236}">
                  <a16:creationId xmlns:a16="http://schemas.microsoft.com/office/drawing/2014/main" id="{77A6D400-4A12-3B98-1226-E7B4298CE5E8}"/>
                </a:ext>
              </a:extLst>
            </p:cNvPr>
            <p:cNvSpPr>
              <a:spLocks/>
            </p:cNvSpPr>
            <p:nvPr/>
          </p:nvSpPr>
          <p:spPr bwMode="auto">
            <a:xfrm>
              <a:off x="-1279200" y="4243812"/>
              <a:ext cx="663828" cy="454676"/>
            </a:xfrm>
            <a:custGeom>
              <a:avLst/>
              <a:gdLst>
                <a:gd name="T0" fmla="*/ 46 w 146"/>
                <a:gd name="T1" fmla="*/ 54 h 100"/>
                <a:gd name="T2" fmla="*/ 46 w 146"/>
                <a:gd name="T3" fmla="*/ 54 h 100"/>
                <a:gd name="T4" fmla="*/ 114 w 146"/>
                <a:gd name="T5" fmla="*/ 38 h 100"/>
                <a:gd name="T6" fmla="*/ 114 w 146"/>
                <a:gd name="T7" fmla="*/ 38 h 100"/>
                <a:gd name="T8" fmla="*/ 126 w 146"/>
                <a:gd name="T9" fmla="*/ 36 h 100"/>
                <a:gd name="T10" fmla="*/ 134 w 146"/>
                <a:gd name="T11" fmla="*/ 38 h 100"/>
                <a:gd name="T12" fmla="*/ 142 w 146"/>
                <a:gd name="T13" fmla="*/ 42 h 100"/>
                <a:gd name="T14" fmla="*/ 146 w 146"/>
                <a:gd name="T15" fmla="*/ 50 h 100"/>
                <a:gd name="T16" fmla="*/ 146 w 146"/>
                <a:gd name="T17" fmla="*/ 50 h 100"/>
                <a:gd name="T18" fmla="*/ 146 w 146"/>
                <a:gd name="T19" fmla="*/ 60 h 100"/>
                <a:gd name="T20" fmla="*/ 142 w 146"/>
                <a:gd name="T21" fmla="*/ 66 h 100"/>
                <a:gd name="T22" fmla="*/ 134 w 146"/>
                <a:gd name="T23" fmla="*/ 72 h 100"/>
                <a:gd name="T24" fmla="*/ 124 w 146"/>
                <a:gd name="T25" fmla="*/ 78 h 100"/>
                <a:gd name="T26" fmla="*/ 124 w 146"/>
                <a:gd name="T27" fmla="*/ 78 h 100"/>
                <a:gd name="T28" fmla="*/ 36 w 146"/>
                <a:gd name="T29" fmla="*/ 98 h 100"/>
                <a:gd name="T30" fmla="*/ 36 w 146"/>
                <a:gd name="T31" fmla="*/ 98 h 100"/>
                <a:gd name="T32" fmla="*/ 26 w 146"/>
                <a:gd name="T33" fmla="*/ 100 h 100"/>
                <a:gd name="T34" fmla="*/ 16 w 146"/>
                <a:gd name="T35" fmla="*/ 96 h 100"/>
                <a:gd name="T36" fmla="*/ 10 w 146"/>
                <a:gd name="T37" fmla="*/ 88 h 100"/>
                <a:gd name="T38" fmla="*/ 8 w 146"/>
                <a:gd name="T39" fmla="*/ 78 h 100"/>
                <a:gd name="T40" fmla="*/ 8 w 146"/>
                <a:gd name="T41" fmla="*/ 78 h 100"/>
                <a:gd name="T42" fmla="*/ 0 w 146"/>
                <a:gd name="T43" fmla="*/ 26 h 100"/>
                <a:gd name="T44" fmla="*/ 0 w 146"/>
                <a:gd name="T45" fmla="*/ 26 h 100"/>
                <a:gd name="T46" fmla="*/ 0 w 146"/>
                <a:gd name="T47" fmla="*/ 16 h 100"/>
                <a:gd name="T48" fmla="*/ 4 w 146"/>
                <a:gd name="T49" fmla="*/ 8 h 100"/>
                <a:gd name="T50" fmla="*/ 10 w 146"/>
                <a:gd name="T51" fmla="*/ 2 h 100"/>
                <a:gd name="T52" fmla="*/ 18 w 146"/>
                <a:gd name="T53" fmla="*/ 0 h 100"/>
                <a:gd name="T54" fmla="*/ 18 w 146"/>
                <a:gd name="T55" fmla="*/ 0 h 100"/>
                <a:gd name="T56" fmla="*/ 26 w 146"/>
                <a:gd name="T57" fmla="*/ 0 h 100"/>
                <a:gd name="T58" fmla="*/ 34 w 146"/>
                <a:gd name="T59" fmla="*/ 4 h 100"/>
                <a:gd name="T60" fmla="*/ 40 w 146"/>
                <a:gd name="T61" fmla="*/ 12 h 100"/>
                <a:gd name="T62" fmla="*/ 42 w 146"/>
                <a:gd name="T63" fmla="*/ 20 h 100"/>
                <a:gd name="T64" fmla="*/ 42 w 146"/>
                <a:gd name="T65" fmla="*/ 20 h 100"/>
                <a:gd name="T66" fmla="*/ 46 w 146"/>
                <a:gd name="T67" fmla="*/ 54 h 100"/>
                <a:gd name="T68" fmla="*/ 46 w 146"/>
                <a:gd name="T69" fmla="*/ 5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100">
                  <a:moveTo>
                    <a:pt x="46" y="54"/>
                  </a:moveTo>
                  <a:lnTo>
                    <a:pt x="46" y="54"/>
                  </a:lnTo>
                  <a:lnTo>
                    <a:pt x="114" y="38"/>
                  </a:lnTo>
                  <a:lnTo>
                    <a:pt x="114" y="38"/>
                  </a:lnTo>
                  <a:lnTo>
                    <a:pt x="126" y="36"/>
                  </a:lnTo>
                  <a:lnTo>
                    <a:pt x="134" y="38"/>
                  </a:lnTo>
                  <a:lnTo>
                    <a:pt x="142" y="42"/>
                  </a:lnTo>
                  <a:lnTo>
                    <a:pt x="146" y="50"/>
                  </a:lnTo>
                  <a:lnTo>
                    <a:pt x="146" y="50"/>
                  </a:lnTo>
                  <a:lnTo>
                    <a:pt x="146" y="60"/>
                  </a:lnTo>
                  <a:lnTo>
                    <a:pt x="142" y="66"/>
                  </a:lnTo>
                  <a:lnTo>
                    <a:pt x="134" y="72"/>
                  </a:lnTo>
                  <a:lnTo>
                    <a:pt x="124" y="78"/>
                  </a:lnTo>
                  <a:lnTo>
                    <a:pt x="124" y="78"/>
                  </a:lnTo>
                  <a:lnTo>
                    <a:pt x="36" y="98"/>
                  </a:lnTo>
                  <a:lnTo>
                    <a:pt x="36" y="98"/>
                  </a:lnTo>
                  <a:lnTo>
                    <a:pt x="26" y="100"/>
                  </a:lnTo>
                  <a:lnTo>
                    <a:pt x="16" y="96"/>
                  </a:lnTo>
                  <a:lnTo>
                    <a:pt x="10" y="88"/>
                  </a:lnTo>
                  <a:lnTo>
                    <a:pt x="8" y="78"/>
                  </a:lnTo>
                  <a:lnTo>
                    <a:pt x="8" y="78"/>
                  </a:lnTo>
                  <a:lnTo>
                    <a:pt x="0" y="26"/>
                  </a:lnTo>
                  <a:lnTo>
                    <a:pt x="0" y="26"/>
                  </a:lnTo>
                  <a:lnTo>
                    <a:pt x="0" y="16"/>
                  </a:lnTo>
                  <a:lnTo>
                    <a:pt x="4" y="8"/>
                  </a:lnTo>
                  <a:lnTo>
                    <a:pt x="10" y="2"/>
                  </a:lnTo>
                  <a:lnTo>
                    <a:pt x="18" y="0"/>
                  </a:lnTo>
                  <a:lnTo>
                    <a:pt x="18" y="0"/>
                  </a:lnTo>
                  <a:lnTo>
                    <a:pt x="26" y="0"/>
                  </a:lnTo>
                  <a:lnTo>
                    <a:pt x="34" y="4"/>
                  </a:lnTo>
                  <a:lnTo>
                    <a:pt x="40" y="12"/>
                  </a:lnTo>
                  <a:lnTo>
                    <a:pt x="42" y="20"/>
                  </a:lnTo>
                  <a:lnTo>
                    <a:pt x="42" y="20"/>
                  </a:lnTo>
                  <a:lnTo>
                    <a:pt x="46" y="54"/>
                  </a:lnTo>
                  <a:lnTo>
                    <a:pt x="46" y="54"/>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7" name="Freeform 28">
              <a:extLst>
                <a:ext uri="{FF2B5EF4-FFF2-40B4-BE49-F238E27FC236}">
                  <a16:creationId xmlns:a16="http://schemas.microsoft.com/office/drawing/2014/main" id="{175AC102-3D00-CB86-35C4-F3107D1BC214}"/>
                </a:ext>
              </a:extLst>
            </p:cNvPr>
            <p:cNvSpPr>
              <a:spLocks/>
            </p:cNvSpPr>
            <p:nvPr/>
          </p:nvSpPr>
          <p:spPr bwMode="auto">
            <a:xfrm>
              <a:off x="-1324668" y="3707294"/>
              <a:ext cx="381928" cy="418302"/>
            </a:xfrm>
            <a:custGeom>
              <a:avLst/>
              <a:gdLst>
                <a:gd name="T0" fmla="*/ 84 w 84"/>
                <a:gd name="T1" fmla="*/ 46 h 92"/>
                <a:gd name="T2" fmla="*/ 84 w 84"/>
                <a:gd name="T3" fmla="*/ 46 h 92"/>
                <a:gd name="T4" fmla="*/ 82 w 84"/>
                <a:gd name="T5" fmla="*/ 54 h 92"/>
                <a:gd name="T6" fmla="*/ 80 w 84"/>
                <a:gd name="T7" fmla="*/ 64 h 92"/>
                <a:gd name="T8" fmla="*/ 76 w 84"/>
                <a:gd name="T9" fmla="*/ 72 h 92"/>
                <a:gd name="T10" fmla="*/ 70 w 84"/>
                <a:gd name="T11" fmla="*/ 78 h 92"/>
                <a:gd name="T12" fmla="*/ 64 w 84"/>
                <a:gd name="T13" fmla="*/ 84 h 92"/>
                <a:gd name="T14" fmla="*/ 58 w 84"/>
                <a:gd name="T15" fmla="*/ 88 h 92"/>
                <a:gd name="T16" fmla="*/ 50 w 84"/>
                <a:gd name="T17" fmla="*/ 90 h 92"/>
                <a:gd name="T18" fmla="*/ 42 w 84"/>
                <a:gd name="T19" fmla="*/ 92 h 92"/>
                <a:gd name="T20" fmla="*/ 42 w 84"/>
                <a:gd name="T21" fmla="*/ 92 h 92"/>
                <a:gd name="T22" fmla="*/ 32 w 84"/>
                <a:gd name="T23" fmla="*/ 90 h 92"/>
                <a:gd name="T24" fmla="*/ 24 w 84"/>
                <a:gd name="T25" fmla="*/ 88 h 92"/>
                <a:gd name="T26" fmla="*/ 18 w 84"/>
                <a:gd name="T27" fmla="*/ 84 h 92"/>
                <a:gd name="T28" fmla="*/ 12 w 84"/>
                <a:gd name="T29" fmla="*/ 78 h 92"/>
                <a:gd name="T30" fmla="*/ 6 w 84"/>
                <a:gd name="T31" fmla="*/ 70 h 92"/>
                <a:gd name="T32" fmla="*/ 2 w 84"/>
                <a:gd name="T33" fmla="*/ 64 h 92"/>
                <a:gd name="T34" fmla="*/ 0 w 84"/>
                <a:gd name="T35" fmla="*/ 54 h 92"/>
                <a:gd name="T36" fmla="*/ 0 w 84"/>
                <a:gd name="T37" fmla="*/ 46 h 92"/>
                <a:gd name="T38" fmla="*/ 0 w 84"/>
                <a:gd name="T39" fmla="*/ 46 h 92"/>
                <a:gd name="T40" fmla="*/ 0 w 84"/>
                <a:gd name="T41" fmla="*/ 36 h 92"/>
                <a:gd name="T42" fmla="*/ 2 w 84"/>
                <a:gd name="T43" fmla="*/ 28 h 92"/>
                <a:gd name="T44" fmla="*/ 6 w 84"/>
                <a:gd name="T45" fmla="*/ 20 h 92"/>
                <a:gd name="T46" fmla="*/ 12 w 84"/>
                <a:gd name="T47" fmla="*/ 14 h 92"/>
                <a:gd name="T48" fmla="*/ 18 w 84"/>
                <a:gd name="T49" fmla="*/ 8 h 92"/>
                <a:gd name="T50" fmla="*/ 26 w 84"/>
                <a:gd name="T51" fmla="*/ 4 h 92"/>
                <a:gd name="T52" fmla="*/ 32 w 84"/>
                <a:gd name="T53" fmla="*/ 0 h 92"/>
                <a:gd name="T54" fmla="*/ 42 w 84"/>
                <a:gd name="T55" fmla="*/ 0 h 92"/>
                <a:gd name="T56" fmla="*/ 42 w 84"/>
                <a:gd name="T57" fmla="*/ 0 h 92"/>
                <a:gd name="T58" fmla="*/ 50 w 84"/>
                <a:gd name="T59" fmla="*/ 0 h 92"/>
                <a:gd name="T60" fmla="*/ 58 w 84"/>
                <a:gd name="T61" fmla="*/ 4 h 92"/>
                <a:gd name="T62" fmla="*/ 64 w 84"/>
                <a:gd name="T63" fmla="*/ 8 h 92"/>
                <a:gd name="T64" fmla="*/ 70 w 84"/>
                <a:gd name="T65" fmla="*/ 14 h 92"/>
                <a:gd name="T66" fmla="*/ 76 w 84"/>
                <a:gd name="T67" fmla="*/ 20 h 92"/>
                <a:gd name="T68" fmla="*/ 80 w 84"/>
                <a:gd name="T69" fmla="*/ 28 h 92"/>
                <a:gd name="T70" fmla="*/ 82 w 84"/>
                <a:gd name="T71" fmla="*/ 36 h 92"/>
                <a:gd name="T72" fmla="*/ 84 w 84"/>
                <a:gd name="T73" fmla="*/ 46 h 92"/>
                <a:gd name="T74" fmla="*/ 84 w 84"/>
                <a:gd name="T75" fmla="*/ 4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92">
                  <a:moveTo>
                    <a:pt x="84" y="46"/>
                  </a:moveTo>
                  <a:lnTo>
                    <a:pt x="84" y="46"/>
                  </a:lnTo>
                  <a:lnTo>
                    <a:pt x="82" y="54"/>
                  </a:lnTo>
                  <a:lnTo>
                    <a:pt x="80" y="64"/>
                  </a:lnTo>
                  <a:lnTo>
                    <a:pt x="76" y="72"/>
                  </a:lnTo>
                  <a:lnTo>
                    <a:pt x="70" y="78"/>
                  </a:lnTo>
                  <a:lnTo>
                    <a:pt x="64" y="84"/>
                  </a:lnTo>
                  <a:lnTo>
                    <a:pt x="58" y="88"/>
                  </a:lnTo>
                  <a:lnTo>
                    <a:pt x="50" y="90"/>
                  </a:lnTo>
                  <a:lnTo>
                    <a:pt x="42" y="92"/>
                  </a:lnTo>
                  <a:lnTo>
                    <a:pt x="42" y="92"/>
                  </a:lnTo>
                  <a:lnTo>
                    <a:pt x="32" y="90"/>
                  </a:lnTo>
                  <a:lnTo>
                    <a:pt x="24" y="88"/>
                  </a:lnTo>
                  <a:lnTo>
                    <a:pt x="18" y="84"/>
                  </a:lnTo>
                  <a:lnTo>
                    <a:pt x="12" y="78"/>
                  </a:lnTo>
                  <a:lnTo>
                    <a:pt x="6" y="70"/>
                  </a:lnTo>
                  <a:lnTo>
                    <a:pt x="2" y="64"/>
                  </a:lnTo>
                  <a:lnTo>
                    <a:pt x="0" y="54"/>
                  </a:lnTo>
                  <a:lnTo>
                    <a:pt x="0" y="46"/>
                  </a:lnTo>
                  <a:lnTo>
                    <a:pt x="0" y="46"/>
                  </a:lnTo>
                  <a:lnTo>
                    <a:pt x="0" y="36"/>
                  </a:lnTo>
                  <a:lnTo>
                    <a:pt x="2" y="28"/>
                  </a:lnTo>
                  <a:lnTo>
                    <a:pt x="6" y="20"/>
                  </a:lnTo>
                  <a:lnTo>
                    <a:pt x="12" y="14"/>
                  </a:lnTo>
                  <a:lnTo>
                    <a:pt x="18" y="8"/>
                  </a:lnTo>
                  <a:lnTo>
                    <a:pt x="26" y="4"/>
                  </a:lnTo>
                  <a:lnTo>
                    <a:pt x="32" y="0"/>
                  </a:lnTo>
                  <a:lnTo>
                    <a:pt x="42" y="0"/>
                  </a:lnTo>
                  <a:lnTo>
                    <a:pt x="42" y="0"/>
                  </a:lnTo>
                  <a:lnTo>
                    <a:pt x="50" y="0"/>
                  </a:lnTo>
                  <a:lnTo>
                    <a:pt x="58" y="4"/>
                  </a:lnTo>
                  <a:lnTo>
                    <a:pt x="64" y="8"/>
                  </a:lnTo>
                  <a:lnTo>
                    <a:pt x="70" y="14"/>
                  </a:lnTo>
                  <a:lnTo>
                    <a:pt x="76" y="20"/>
                  </a:lnTo>
                  <a:lnTo>
                    <a:pt x="80" y="28"/>
                  </a:lnTo>
                  <a:lnTo>
                    <a:pt x="82" y="36"/>
                  </a:lnTo>
                  <a:lnTo>
                    <a:pt x="84" y="46"/>
                  </a:lnTo>
                  <a:lnTo>
                    <a:pt x="84" y="46"/>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8" name="Freeform 30">
              <a:extLst>
                <a:ext uri="{FF2B5EF4-FFF2-40B4-BE49-F238E27FC236}">
                  <a16:creationId xmlns:a16="http://schemas.microsoft.com/office/drawing/2014/main" id="{3E0CC038-59BA-3545-645A-FC012ABEE877}"/>
                </a:ext>
              </a:extLst>
            </p:cNvPr>
            <p:cNvSpPr>
              <a:spLocks/>
            </p:cNvSpPr>
            <p:nvPr/>
          </p:nvSpPr>
          <p:spPr bwMode="auto">
            <a:xfrm>
              <a:off x="-1351949" y="4143783"/>
              <a:ext cx="381928" cy="654734"/>
            </a:xfrm>
            <a:custGeom>
              <a:avLst/>
              <a:gdLst>
                <a:gd name="T0" fmla="*/ 68 w 84"/>
                <a:gd name="T1" fmla="*/ 70 h 144"/>
                <a:gd name="T2" fmla="*/ 68 w 84"/>
                <a:gd name="T3" fmla="*/ 70 h 144"/>
                <a:gd name="T4" fmla="*/ 62 w 84"/>
                <a:gd name="T5" fmla="*/ 38 h 144"/>
                <a:gd name="T6" fmla="*/ 62 w 84"/>
                <a:gd name="T7" fmla="*/ 38 h 144"/>
                <a:gd name="T8" fmla="*/ 60 w 84"/>
                <a:gd name="T9" fmla="*/ 28 h 144"/>
                <a:gd name="T10" fmla="*/ 54 w 84"/>
                <a:gd name="T11" fmla="*/ 20 h 144"/>
                <a:gd name="T12" fmla="*/ 46 w 84"/>
                <a:gd name="T13" fmla="*/ 16 h 144"/>
                <a:gd name="T14" fmla="*/ 36 w 84"/>
                <a:gd name="T15" fmla="*/ 16 h 144"/>
                <a:gd name="T16" fmla="*/ 36 w 84"/>
                <a:gd name="T17" fmla="*/ 16 h 144"/>
                <a:gd name="T18" fmla="*/ 26 w 84"/>
                <a:gd name="T19" fmla="*/ 18 h 144"/>
                <a:gd name="T20" fmla="*/ 18 w 84"/>
                <a:gd name="T21" fmla="*/ 24 h 144"/>
                <a:gd name="T22" fmla="*/ 12 w 84"/>
                <a:gd name="T23" fmla="*/ 32 h 144"/>
                <a:gd name="T24" fmla="*/ 10 w 84"/>
                <a:gd name="T25" fmla="*/ 36 h 144"/>
                <a:gd name="T26" fmla="*/ 10 w 84"/>
                <a:gd name="T27" fmla="*/ 42 h 144"/>
                <a:gd name="T28" fmla="*/ 10 w 84"/>
                <a:gd name="T29" fmla="*/ 42 h 144"/>
                <a:gd name="T30" fmla="*/ 14 w 84"/>
                <a:gd name="T31" fmla="*/ 76 h 144"/>
                <a:gd name="T32" fmla="*/ 20 w 84"/>
                <a:gd name="T33" fmla="*/ 108 h 144"/>
                <a:gd name="T34" fmla="*/ 20 w 84"/>
                <a:gd name="T35" fmla="*/ 108 h 144"/>
                <a:gd name="T36" fmla="*/ 22 w 84"/>
                <a:gd name="T37" fmla="*/ 114 h 144"/>
                <a:gd name="T38" fmla="*/ 24 w 84"/>
                <a:gd name="T39" fmla="*/ 118 h 144"/>
                <a:gd name="T40" fmla="*/ 32 w 84"/>
                <a:gd name="T41" fmla="*/ 124 h 144"/>
                <a:gd name="T42" fmla="*/ 40 w 84"/>
                <a:gd name="T43" fmla="*/ 128 h 144"/>
                <a:gd name="T44" fmla="*/ 52 w 84"/>
                <a:gd name="T45" fmla="*/ 128 h 144"/>
                <a:gd name="T46" fmla="*/ 52 w 84"/>
                <a:gd name="T47" fmla="*/ 128 h 144"/>
                <a:gd name="T48" fmla="*/ 76 w 84"/>
                <a:gd name="T49" fmla="*/ 122 h 144"/>
                <a:gd name="T50" fmla="*/ 76 w 84"/>
                <a:gd name="T51" fmla="*/ 122 h 144"/>
                <a:gd name="T52" fmla="*/ 74 w 84"/>
                <a:gd name="T53" fmla="*/ 144 h 144"/>
                <a:gd name="T54" fmla="*/ 74 w 84"/>
                <a:gd name="T55" fmla="*/ 144 h 144"/>
                <a:gd name="T56" fmla="*/ 0 w 84"/>
                <a:gd name="T57" fmla="*/ 144 h 144"/>
                <a:gd name="T58" fmla="*/ 0 w 84"/>
                <a:gd name="T59" fmla="*/ 144 h 144"/>
                <a:gd name="T60" fmla="*/ 0 w 84"/>
                <a:gd name="T61" fmla="*/ 144 h 144"/>
                <a:gd name="T62" fmla="*/ 0 w 84"/>
                <a:gd name="T63" fmla="*/ 144 h 144"/>
                <a:gd name="T64" fmla="*/ 0 w 84"/>
                <a:gd name="T65" fmla="*/ 86 h 144"/>
                <a:gd name="T66" fmla="*/ 0 w 84"/>
                <a:gd name="T67" fmla="*/ 28 h 144"/>
                <a:gd name="T68" fmla="*/ 0 w 84"/>
                <a:gd name="T69" fmla="*/ 28 h 144"/>
                <a:gd name="T70" fmla="*/ 4 w 84"/>
                <a:gd name="T71" fmla="*/ 14 h 144"/>
                <a:gd name="T72" fmla="*/ 6 w 84"/>
                <a:gd name="T73" fmla="*/ 10 h 144"/>
                <a:gd name="T74" fmla="*/ 10 w 84"/>
                <a:gd name="T75" fmla="*/ 6 h 144"/>
                <a:gd name="T76" fmla="*/ 14 w 84"/>
                <a:gd name="T77" fmla="*/ 2 h 144"/>
                <a:gd name="T78" fmla="*/ 20 w 84"/>
                <a:gd name="T79" fmla="*/ 0 h 144"/>
                <a:gd name="T80" fmla="*/ 34 w 84"/>
                <a:gd name="T81" fmla="*/ 0 h 144"/>
                <a:gd name="T82" fmla="*/ 34 w 84"/>
                <a:gd name="T83" fmla="*/ 0 h 144"/>
                <a:gd name="T84" fmla="*/ 54 w 84"/>
                <a:gd name="T85" fmla="*/ 0 h 144"/>
                <a:gd name="T86" fmla="*/ 54 w 84"/>
                <a:gd name="T87" fmla="*/ 0 h 144"/>
                <a:gd name="T88" fmla="*/ 60 w 84"/>
                <a:gd name="T89" fmla="*/ 0 h 144"/>
                <a:gd name="T90" fmla="*/ 66 w 84"/>
                <a:gd name="T91" fmla="*/ 2 h 144"/>
                <a:gd name="T92" fmla="*/ 70 w 84"/>
                <a:gd name="T93" fmla="*/ 6 h 144"/>
                <a:gd name="T94" fmla="*/ 74 w 84"/>
                <a:gd name="T95" fmla="*/ 14 h 144"/>
                <a:gd name="T96" fmla="*/ 74 w 84"/>
                <a:gd name="T97" fmla="*/ 14 h 144"/>
                <a:gd name="T98" fmla="*/ 78 w 84"/>
                <a:gd name="T99" fmla="*/ 38 h 144"/>
                <a:gd name="T100" fmla="*/ 84 w 84"/>
                <a:gd name="T101" fmla="*/ 66 h 144"/>
                <a:gd name="T102" fmla="*/ 84 w 84"/>
                <a:gd name="T103" fmla="*/ 66 h 144"/>
                <a:gd name="T104" fmla="*/ 68 w 84"/>
                <a:gd name="T105" fmla="*/ 70 h 144"/>
                <a:gd name="T106" fmla="*/ 68 w 84"/>
                <a:gd name="T107" fmla="*/ 7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 h="144">
                  <a:moveTo>
                    <a:pt x="68" y="70"/>
                  </a:moveTo>
                  <a:lnTo>
                    <a:pt x="68" y="70"/>
                  </a:lnTo>
                  <a:lnTo>
                    <a:pt x="62" y="38"/>
                  </a:lnTo>
                  <a:lnTo>
                    <a:pt x="62" y="38"/>
                  </a:lnTo>
                  <a:lnTo>
                    <a:pt x="60" y="28"/>
                  </a:lnTo>
                  <a:lnTo>
                    <a:pt x="54" y="20"/>
                  </a:lnTo>
                  <a:lnTo>
                    <a:pt x="46" y="16"/>
                  </a:lnTo>
                  <a:lnTo>
                    <a:pt x="36" y="16"/>
                  </a:lnTo>
                  <a:lnTo>
                    <a:pt x="36" y="16"/>
                  </a:lnTo>
                  <a:lnTo>
                    <a:pt x="26" y="18"/>
                  </a:lnTo>
                  <a:lnTo>
                    <a:pt x="18" y="24"/>
                  </a:lnTo>
                  <a:lnTo>
                    <a:pt x="12" y="32"/>
                  </a:lnTo>
                  <a:lnTo>
                    <a:pt x="10" y="36"/>
                  </a:lnTo>
                  <a:lnTo>
                    <a:pt x="10" y="42"/>
                  </a:lnTo>
                  <a:lnTo>
                    <a:pt x="10" y="42"/>
                  </a:lnTo>
                  <a:lnTo>
                    <a:pt x="14" y="76"/>
                  </a:lnTo>
                  <a:lnTo>
                    <a:pt x="20" y="108"/>
                  </a:lnTo>
                  <a:lnTo>
                    <a:pt x="20" y="108"/>
                  </a:lnTo>
                  <a:lnTo>
                    <a:pt x="22" y="114"/>
                  </a:lnTo>
                  <a:lnTo>
                    <a:pt x="24" y="118"/>
                  </a:lnTo>
                  <a:lnTo>
                    <a:pt x="32" y="124"/>
                  </a:lnTo>
                  <a:lnTo>
                    <a:pt x="40" y="128"/>
                  </a:lnTo>
                  <a:lnTo>
                    <a:pt x="52" y="128"/>
                  </a:lnTo>
                  <a:lnTo>
                    <a:pt x="52" y="128"/>
                  </a:lnTo>
                  <a:lnTo>
                    <a:pt x="76" y="122"/>
                  </a:lnTo>
                  <a:lnTo>
                    <a:pt x="76" y="122"/>
                  </a:lnTo>
                  <a:lnTo>
                    <a:pt x="74" y="144"/>
                  </a:lnTo>
                  <a:lnTo>
                    <a:pt x="74" y="144"/>
                  </a:lnTo>
                  <a:lnTo>
                    <a:pt x="0" y="144"/>
                  </a:lnTo>
                  <a:lnTo>
                    <a:pt x="0" y="144"/>
                  </a:lnTo>
                  <a:lnTo>
                    <a:pt x="0" y="144"/>
                  </a:lnTo>
                  <a:lnTo>
                    <a:pt x="0" y="144"/>
                  </a:lnTo>
                  <a:lnTo>
                    <a:pt x="0" y="86"/>
                  </a:lnTo>
                  <a:lnTo>
                    <a:pt x="0" y="28"/>
                  </a:lnTo>
                  <a:lnTo>
                    <a:pt x="0" y="28"/>
                  </a:lnTo>
                  <a:lnTo>
                    <a:pt x="4" y="14"/>
                  </a:lnTo>
                  <a:lnTo>
                    <a:pt x="6" y="10"/>
                  </a:lnTo>
                  <a:lnTo>
                    <a:pt x="10" y="6"/>
                  </a:lnTo>
                  <a:lnTo>
                    <a:pt x="14" y="2"/>
                  </a:lnTo>
                  <a:lnTo>
                    <a:pt x="20" y="0"/>
                  </a:lnTo>
                  <a:lnTo>
                    <a:pt x="34" y="0"/>
                  </a:lnTo>
                  <a:lnTo>
                    <a:pt x="34" y="0"/>
                  </a:lnTo>
                  <a:lnTo>
                    <a:pt x="54" y="0"/>
                  </a:lnTo>
                  <a:lnTo>
                    <a:pt x="54" y="0"/>
                  </a:lnTo>
                  <a:lnTo>
                    <a:pt x="60" y="0"/>
                  </a:lnTo>
                  <a:lnTo>
                    <a:pt x="66" y="2"/>
                  </a:lnTo>
                  <a:lnTo>
                    <a:pt x="70" y="6"/>
                  </a:lnTo>
                  <a:lnTo>
                    <a:pt x="74" y="14"/>
                  </a:lnTo>
                  <a:lnTo>
                    <a:pt x="74" y="14"/>
                  </a:lnTo>
                  <a:lnTo>
                    <a:pt x="78" y="38"/>
                  </a:lnTo>
                  <a:lnTo>
                    <a:pt x="84" y="66"/>
                  </a:lnTo>
                  <a:lnTo>
                    <a:pt x="84" y="66"/>
                  </a:lnTo>
                  <a:lnTo>
                    <a:pt x="68" y="70"/>
                  </a:lnTo>
                  <a:lnTo>
                    <a:pt x="68" y="7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9" name="Freeform 31">
              <a:extLst>
                <a:ext uri="{FF2B5EF4-FFF2-40B4-BE49-F238E27FC236}">
                  <a16:creationId xmlns:a16="http://schemas.microsoft.com/office/drawing/2014/main" id="{FF7AD70B-2A42-B41F-368C-6F6F60DF37F5}"/>
                </a:ext>
              </a:extLst>
            </p:cNvPr>
            <p:cNvSpPr>
              <a:spLocks/>
            </p:cNvSpPr>
            <p:nvPr/>
          </p:nvSpPr>
          <p:spPr bwMode="auto">
            <a:xfrm>
              <a:off x="-351660" y="4753049"/>
              <a:ext cx="145496" cy="791137"/>
            </a:xfrm>
            <a:custGeom>
              <a:avLst/>
              <a:gdLst>
                <a:gd name="T0" fmla="*/ 32 w 32"/>
                <a:gd name="T1" fmla="*/ 174 h 174"/>
                <a:gd name="T2" fmla="*/ 32 w 32"/>
                <a:gd name="T3" fmla="*/ 174 h 174"/>
                <a:gd name="T4" fmla="*/ 20 w 32"/>
                <a:gd name="T5" fmla="*/ 174 h 174"/>
                <a:gd name="T6" fmla="*/ 20 w 32"/>
                <a:gd name="T7" fmla="*/ 174 h 174"/>
                <a:gd name="T8" fmla="*/ 20 w 32"/>
                <a:gd name="T9" fmla="*/ 164 h 174"/>
                <a:gd name="T10" fmla="*/ 20 w 32"/>
                <a:gd name="T11" fmla="*/ 164 h 174"/>
                <a:gd name="T12" fmla="*/ 20 w 32"/>
                <a:gd name="T13" fmla="*/ 18 h 174"/>
                <a:gd name="T14" fmla="*/ 20 w 32"/>
                <a:gd name="T15" fmla="*/ 18 h 174"/>
                <a:gd name="T16" fmla="*/ 20 w 32"/>
                <a:gd name="T17" fmla="*/ 10 h 174"/>
                <a:gd name="T18" fmla="*/ 18 w 32"/>
                <a:gd name="T19" fmla="*/ 10 h 174"/>
                <a:gd name="T20" fmla="*/ 12 w 32"/>
                <a:gd name="T21" fmla="*/ 10 h 174"/>
                <a:gd name="T22" fmla="*/ 12 w 32"/>
                <a:gd name="T23" fmla="*/ 10 h 174"/>
                <a:gd name="T24" fmla="*/ 12 w 32"/>
                <a:gd name="T25" fmla="*/ 174 h 174"/>
                <a:gd name="T26" fmla="*/ 12 w 32"/>
                <a:gd name="T27" fmla="*/ 174 h 174"/>
                <a:gd name="T28" fmla="*/ 0 w 32"/>
                <a:gd name="T29" fmla="*/ 174 h 174"/>
                <a:gd name="T30" fmla="*/ 0 w 32"/>
                <a:gd name="T31" fmla="*/ 174 h 174"/>
                <a:gd name="T32" fmla="*/ 0 w 32"/>
                <a:gd name="T33" fmla="*/ 0 h 174"/>
                <a:gd name="T34" fmla="*/ 0 w 32"/>
                <a:gd name="T35" fmla="*/ 0 h 174"/>
                <a:gd name="T36" fmla="*/ 32 w 32"/>
                <a:gd name="T37" fmla="*/ 0 h 174"/>
                <a:gd name="T38" fmla="*/ 32 w 32"/>
                <a:gd name="T39" fmla="*/ 0 h 174"/>
                <a:gd name="T40" fmla="*/ 32 w 32"/>
                <a:gd name="T41" fmla="*/ 174 h 174"/>
                <a:gd name="T42" fmla="*/ 32 w 32"/>
                <a:gd name="T43"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 h="174">
                  <a:moveTo>
                    <a:pt x="32" y="174"/>
                  </a:moveTo>
                  <a:lnTo>
                    <a:pt x="32" y="174"/>
                  </a:lnTo>
                  <a:lnTo>
                    <a:pt x="20" y="174"/>
                  </a:lnTo>
                  <a:lnTo>
                    <a:pt x="20" y="174"/>
                  </a:lnTo>
                  <a:lnTo>
                    <a:pt x="20" y="164"/>
                  </a:lnTo>
                  <a:lnTo>
                    <a:pt x="20" y="164"/>
                  </a:lnTo>
                  <a:lnTo>
                    <a:pt x="20" y="18"/>
                  </a:lnTo>
                  <a:lnTo>
                    <a:pt x="20" y="18"/>
                  </a:lnTo>
                  <a:lnTo>
                    <a:pt x="20" y="10"/>
                  </a:lnTo>
                  <a:lnTo>
                    <a:pt x="18" y="10"/>
                  </a:lnTo>
                  <a:lnTo>
                    <a:pt x="12" y="10"/>
                  </a:lnTo>
                  <a:lnTo>
                    <a:pt x="12" y="10"/>
                  </a:lnTo>
                  <a:lnTo>
                    <a:pt x="12" y="174"/>
                  </a:lnTo>
                  <a:lnTo>
                    <a:pt x="12" y="174"/>
                  </a:lnTo>
                  <a:lnTo>
                    <a:pt x="0" y="174"/>
                  </a:lnTo>
                  <a:lnTo>
                    <a:pt x="0" y="174"/>
                  </a:lnTo>
                  <a:lnTo>
                    <a:pt x="0" y="0"/>
                  </a:lnTo>
                  <a:lnTo>
                    <a:pt x="0" y="0"/>
                  </a:lnTo>
                  <a:lnTo>
                    <a:pt x="32" y="0"/>
                  </a:lnTo>
                  <a:lnTo>
                    <a:pt x="32" y="0"/>
                  </a:lnTo>
                  <a:lnTo>
                    <a:pt x="32" y="174"/>
                  </a:lnTo>
                  <a:lnTo>
                    <a:pt x="32" y="174"/>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10" name="Freeform 33">
              <a:extLst>
                <a:ext uri="{FF2B5EF4-FFF2-40B4-BE49-F238E27FC236}">
                  <a16:creationId xmlns:a16="http://schemas.microsoft.com/office/drawing/2014/main" id="{BDC99691-AE3C-0778-1950-9782A5790594}"/>
                </a:ext>
              </a:extLst>
            </p:cNvPr>
            <p:cNvSpPr>
              <a:spLocks/>
            </p:cNvSpPr>
            <p:nvPr/>
          </p:nvSpPr>
          <p:spPr bwMode="auto">
            <a:xfrm>
              <a:off x="-706308" y="4098315"/>
              <a:ext cx="763856" cy="572892"/>
            </a:xfrm>
            <a:custGeom>
              <a:avLst/>
              <a:gdLst>
                <a:gd name="T0" fmla="*/ 66 w 168"/>
                <a:gd name="T1" fmla="*/ 126 h 126"/>
                <a:gd name="T2" fmla="*/ 66 w 168"/>
                <a:gd name="T3" fmla="*/ 126 h 126"/>
                <a:gd name="T4" fmla="*/ 10 w 168"/>
                <a:gd name="T5" fmla="*/ 126 h 126"/>
                <a:gd name="T6" fmla="*/ 10 w 168"/>
                <a:gd name="T7" fmla="*/ 126 h 126"/>
                <a:gd name="T8" fmla="*/ 4 w 168"/>
                <a:gd name="T9" fmla="*/ 126 h 126"/>
                <a:gd name="T10" fmla="*/ 2 w 168"/>
                <a:gd name="T11" fmla="*/ 124 h 126"/>
                <a:gd name="T12" fmla="*/ 0 w 168"/>
                <a:gd name="T13" fmla="*/ 120 h 126"/>
                <a:gd name="T14" fmla="*/ 0 w 168"/>
                <a:gd name="T15" fmla="*/ 120 h 126"/>
                <a:gd name="T16" fmla="*/ 2 w 168"/>
                <a:gd name="T17" fmla="*/ 116 h 126"/>
                <a:gd name="T18" fmla="*/ 4 w 168"/>
                <a:gd name="T19" fmla="*/ 114 h 126"/>
                <a:gd name="T20" fmla="*/ 10 w 168"/>
                <a:gd name="T21" fmla="*/ 112 h 126"/>
                <a:gd name="T22" fmla="*/ 10 w 168"/>
                <a:gd name="T23" fmla="*/ 112 h 126"/>
                <a:gd name="T24" fmla="*/ 116 w 168"/>
                <a:gd name="T25" fmla="*/ 112 h 126"/>
                <a:gd name="T26" fmla="*/ 116 w 168"/>
                <a:gd name="T27" fmla="*/ 112 h 126"/>
                <a:gd name="T28" fmla="*/ 120 w 168"/>
                <a:gd name="T29" fmla="*/ 112 h 126"/>
                <a:gd name="T30" fmla="*/ 124 w 168"/>
                <a:gd name="T31" fmla="*/ 112 h 126"/>
                <a:gd name="T32" fmla="*/ 126 w 168"/>
                <a:gd name="T33" fmla="*/ 108 h 126"/>
                <a:gd name="T34" fmla="*/ 128 w 168"/>
                <a:gd name="T35" fmla="*/ 104 h 126"/>
                <a:gd name="T36" fmla="*/ 128 w 168"/>
                <a:gd name="T37" fmla="*/ 104 h 126"/>
                <a:gd name="T38" fmla="*/ 158 w 168"/>
                <a:gd name="T39" fmla="*/ 10 h 126"/>
                <a:gd name="T40" fmla="*/ 158 w 168"/>
                <a:gd name="T41" fmla="*/ 10 h 126"/>
                <a:gd name="T42" fmla="*/ 160 w 168"/>
                <a:gd name="T43" fmla="*/ 4 h 126"/>
                <a:gd name="T44" fmla="*/ 160 w 168"/>
                <a:gd name="T45" fmla="*/ 4 h 126"/>
                <a:gd name="T46" fmla="*/ 166 w 168"/>
                <a:gd name="T47" fmla="*/ 0 h 126"/>
                <a:gd name="T48" fmla="*/ 166 w 168"/>
                <a:gd name="T49" fmla="*/ 0 h 126"/>
                <a:gd name="T50" fmla="*/ 168 w 168"/>
                <a:gd name="T51" fmla="*/ 4 h 126"/>
                <a:gd name="T52" fmla="*/ 168 w 168"/>
                <a:gd name="T53" fmla="*/ 6 h 126"/>
                <a:gd name="T54" fmla="*/ 168 w 168"/>
                <a:gd name="T55" fmla="*/ 6 h 126"/>
                <a:gd name="T56" fmla="*/ 162 w 168"/>
                <a:gd name="T57" fmla="*/ 26 h 126"/>
                <a:gd name="T58" fmla="*/ 162 w 168"/>
                <a:gd name="T59" fmla="*/ 26 h 126"/>
                <a:gd name="T60" fmla="*/ 134 w 168"/>
                <a:gd name="T61" fmla="*/ 116 h 126"/>
                <a:gd name="T62" fmla="*/ 134 w 168"/>
                <a:gd name="T63" fmla="*/ 116 h 126"/>
                <a:gd name="T64" fmla="*/ 132 w 168"/>
                <a:gd name="T65" fmla="*/ 122 h 126"/>
                <a:gd name="T66" fmla="*/ 128 w 168"/>
                <a:gd name="T67" fmla="*/ 124 h 126"/>
                <a:gd name="T68" fmla="*/ 124 w 168"/>
                <a:gd name="T69" fmla="*/ 126 h 126"/>
                <a:gd name="T70" fmla="*/ 120 w 168"/>
                <a:gd name="T71" fmla="*/ 126 h 126"/>
                <a:gd name="T72" fmla="*/ 120 w 168"/>
                <a:gd name="T73" fmla="*/ 126 h 126"/>
                <a:gd name="T74" fmla="*/ 66 w 168"/>
                <a:gd name="T75" fmla="*/ 126 h 126"/>
                <a:gd name="T76" fmla="*/ 66 w 168"/>
                <a:gd name="T77"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8" h="126">
                  <a:moveTo>
                    <a:pt x="66" y="126"/>
                  </a:moveTo>
                  <a:lnTo>
                    <a:pt x="66" y="126"/>
                  </a:lnTo>
                  <a:lnTo>
                    <a:pt x="10" y="126"/>
                  </a:lnTo>
                  <a:lnTo>
                    <a:pt x="10" y="126"/>
                  </a:lnTo>
                  <a:lnTo>
                    <a:pt x="4" y="126"/>
                  </a:lnTo>
                  <a:lnTo>
                    <a:pt x="2" y="124"/>
                  </a:lnTo>
                  <a:lnTo>
                    <a:pt x="0" y="120"/>
                  </a:lnTo>
                  <a:lnTo>
                    <a:pt x="0" y="120"/>
                  </a:lnTo>
                  <a:lnTo>
                    <a:pt x="2" y="116"/>
                  </a:lnTo>
                  <a:lnTo>
                    <a:pt x="4" y="114"/>
                  </a:lnTo>
                  <a:lnTo>
                    <a:pt x="10" y="112"/>
                  </a:lnTo>
                  <a:lnTo>
                    <a:pt x="10" y="112"/>
                  </a:lnTo>
                  <a:lnTo>
                    <a:pt x="116" y="112"/>
                  </a:lnTo>
                  <a:lnTo>
                    <a:pt x="116" y="112"/>
                  </a:lnTo>
                  <a:lnTo>
                    <a:pt x="120" y="112"/>
                  </a:lnTo>
                  <a:lnTo>
                    <a:pt x="124" y="112"/>
                  </a:lnTo>
                  <a:lnTo>
                    <a:pt x="126" y="108"/>
                  </a:lnTo>
                  <a:lnTo>
                    <a:pt x="128" y="104"/>
                  </a:lnTo>
                  <a:lnTo>
                    <a:pt x="128" y="104"/>
                  </a:lnTo>
                  <a:lnTo>
                    <a:pt x="158" y="10"/>
                  </a:lnTo>
                  <a:lnTo>
                    <a:pt x="158" y="10"/>
                  </a:lnTo>
                  <a:lnTo>
                    <a:pt x="160" y="4"/>
                  </a:lnTo>
                  <a:lnTo>
                    <a:pt x="160" y="4"/>
                  </a:lnTo>
                  <a:lnTo>
                    <a:pt x="166" y="0"/>
                  </a:lnTo>
                  <a:lnTo>
                    <a:pt x="166" y="0"/>
                  </a:lnTo>
                  <a:lnTo>
                    <a:pt x="168" y="4"/>
                  </a:lnTo>
                  <a:lnTo>
                    <a:pt x="168" y="6"/>
                  </a:lnTo>
                  <a:lnTo>
                    <a:pt x="168" y="6"/>
                  </a:lnTo>
                  <a:lnTo>
                    <a:pt x="162" y="26"/>
                  </a:lnTo>
                  <a:lnTo>
                    <a:pt x="162" y="26"/>
                  </a:lnTo>
                  <a:lnTo>
                    <a:pt x="134" y="116"/>
                  </a:lnTo>
                  <a:lnTo>
                    <a:pt x="134" y="116"/>
                  </a:lnTo>
                  <a:lnTo>
                    <a:pt x="132" y="122"/>
                  </a:lnTo>
                  <a:lnTo>
                    <a:pt x="128" y="124"/>
                  </a:lnTo>
                  <a:lnTo>
                    <a:pt x="124" y="126"/>
                  </a:lnTo>
                  <a:lnTo>
                    <a:pt x="120" y="126"/>
                  </a:lnTo>
                  <a:lnTo>
                    <a:pt x="120" y="126"/>
                  </a:lnTo>
                  <a:lnTo>
                    <a:pt x="66" y="126"/>
                  </a:lnTo>
                  <a:lnTo>
                    <a:pt x="66" y="126"/>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sp>
          <p:nvSpPr>
            <p:cNvPr id="11" name="Freeform 34">
              <a:extLst>
                <a:ext uri="{FF2B5EF4-FFF2-40B4-BE49-F238E27FC236}">
                  <a16:creationId xmlns:a16="http://schemas.microsoft.com/office/drawing/2014/main" id="{BAA6848B-E4ED-35B0-6ABF-FECC45088C4E}"/>
                </a:ext>
              </a:extLst>
            </p:cNvPr>
            <p:cNvSpPr>
              <a:spLocks/>
            </p:cNvSpPr>
            <p:nvPr/>
          </p:nvSpPr>
          <p:spPr bwMode="auto">
            <a:xfrm>
              <a:off x="-779056" y="4689394"/>
              <a:ext cx="1000288" cy="54561"/>
            </a:xfrm>
            <a:custGeom>
              <a:avLst/>
              <a:gdLst>
                <a:gd name="T0" fmla="*/ 220 w 220"/>
                <a:gd name="T1" fmla="*/ 0 h 12"/>
                <a:gd name="T2" fmla="*/ 220 w 220"/>
                <a:gd name="T3" fmla="*/ 0 h 12"/>
                <a:gd name="T4" fmla="*/ 220 w 220"/>
                <a:gd name="T5" fmla="*/ 12 h 12"/>
                <a:gd name="T6" fmla="*/ 220 w 220"/>
                <a:gd name="T7" fmla="*/ 12 h 12"/>
                <a:gd name="T8" fmla="*/ 0 w 220"/>
                <a:gd name="T9" fmla="*/ 12 h 12"/>
                <a:gd name="T10" fmla="*/ 0 w 220"/>
                <a:gd name="T11" fmla="*/ 12 h 12"/>
                <a:gd name="T12" fmla="*/ 0 w 220"/>
                <a:gd name="T13" fmla="*/ 0 h 12"/>
                <a:gd name="T14" fmla="*/ 0 w 220"/>
                <a:gd name="T15" fmla="*/ 0 h 12"/>
                <a:gd name="T16" fmla="*/ 220 w 220"/>
                <a:gd name="T17" fmla="*/ 0 h 12"/>
                <a:gd name="T18" fmla="*/ 220 w 220"/>
                <a:gd name="T1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12">
                  <a:moveTo>
                    <a:pt x="220" y="0"/>
                  </a:moveTo>
                  <a:lnTo>
                    <a:pt x="220" y="0"/>
                  </a:lnTo>
                  <a:lnTo>
                    <a:pt x="220" y="12"/>
                  </a:lnTo>
                  <a:lnTo>
                    <a:pt x="220" y="12"/>
                  </a:lnTo>
                  <a:lnTo>
                    <a:pt x="0" y="12"/>
                  </a:lnTo>
                  <a:lnTo>
                    <a:pt x="0" y="12"/>
                  </a:lnTo>
                  <a:lnTo>
                    <a:pt x="0" y="0"/>
                  </a:lnTo>
                  <a:lnTo>
                    <a:pt x="0" y="0"/>
                  </a:lnTo>
                  <a:lnTo>
                    <a:pt x="220" y="0"/>
                  </a:lnTo>
                  <a:lnTo>
                    <a:pt x="220" y="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微软雅黑"/>
                <a:ea typeface="微软雅黑"/>
                <a:cs typeface="微软雅黑"/>
              </a:endParaRPr>
            </a:p>
          </p:txBody>
        </p:sp>
      </p:grpSp>
      <p:sp>
        <p:nvSpPr>
          <p:cNvPr id="12" name="TextBox 114">
            <a:extLst>
              <a:ext uri="{FF2B5EF4-FFF2-40B4-BE49-F238E27FC236}">
                <a16:creationId xmlns:a16="http://schemas.microsoft.com/office/drawing/2014/main" id="{17379BB3-B256-BD87-7D49-14BB73398A1B}"/>
              </a:ext>
            </a:extLst>
          </p:cNvPr>
          <p:cNvSpPr txBox="1"/>
          <p:nvPr/>
        </p:nvSpPr>
        <p:spPr>
          <a:xfrm>
            <a:off x="737302" y="1407843"/>
            <a:ext cx="1259960"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业务</a:t>
            </a:r>
            <a:endParaRPr lang="en-US" sz="1400" b="1" dirty="0">
              <a:latin typeface="微软雅黑"/>
              <a:ea typeface="微软雅黑"/>
              <a:cs typeface="微软雅黑"/>
            </a:endParaRPr>
          </a:p>
        </p:txBody>
      </p:sp>
      <p:sp>
        <p:nvSpPr>
          <p:cNvPr id="13" name="TextBox 115">
            <a:extLst>
              <a:ext uri="{FF2B5EF4-FFF2-40B4-BE49-F238E27FC236}">
                <a16:creationId xmlns:a16="http://schemas.microsoft.com/office/drawing/2014/main" id="{46B5E9A2-9FAF-DA82-F65B-590C9D2B79D4}"/>
              </a:ext>
            </a:extLst>
          </p:cNvPr>
          <p:cNvSpPr txBox="1"/>
          <p:nvPr/>
        </p:nvSpPr>
        <p:spPr>
          <a:xfrm>
            <a:off x="3905654" y="1407843"/>
            <a:ext cx="1588239"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开发</a:t>
            </a:r>
            <a:endParaRPr lang="en-US" sz="1400" b="1" dirty="0">
              <a:latin typeface="微软雅黑"/>
              <a:ea typeface="微软雅黑"/>
              <a:cs typeface="微软雅黑"/>
            </a:endParaRPr>
          </a:p>
        </p:txBody>
      </p:sp>
      <p:grpSp>
        <p:nvGrpSpPr>
          <p:cNvPr id="14" name="Group 108">
            <a:extLst>
              <a:ext uri="{FF2B5EF4-FFF2-40B4-BE49-F238E27FC236}">
                <a16:creationId xmlns:a16="http://schemas.microsoft.com/office/drawing/2014/main" id="{DC2ED6A8-BBAE-EA6A-4988-505452BBCA7A}"/>
              </a:ext>
            </a:extLst>
          </p:cNvPr>
          <p:cNvGrpSpPr/>
          <p:nvPr/>
        </p:nvGrpSpPr>
        <p:grpSpPr>
          <a:xfrm>
            <a:off x="10098342" y="2127922"/>
            <a:ext cx="1224136" cy="1224137"/>
            <a:chOff x="5923079" y="4963887"/>
            <a:chExt cx="1218354" cy="1038660"/>
          </a:xfrm>
        </p:grpSpPr>
        <p:pic>
          <p:nvPicPr>
            <p:cNvPr id="15" name="Picture 7" descr="C:\Users\manhar.puri\AppData\Local\Microsoft\Windows\Temporary Internet Files\Content.IE5\TOKEJI6Q\MP900390068[1].jpg">
              <a:extLst>
                <a:ext uri="{FF2B5EF4-FFF2-40B4-BE49-F238E27FC236}">
                  <a16:creationId xmlns:a16="http://schemas.microsoft.com/office/drawing/2014/main" id="{68F73A2A-8246-9241-403B-B642627DE7B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91165" y="4963887"/>
              <a:ext cx="750268" cy="750268"/>
            </a:xfrm>
            <a:prstGeom prst="rect">
              <a:avLst/>
            </a:prstGeom>
            <a:noFill/>
            <a:extLst>
              <a:ext uri="{909E8E84-426E-40dd-AFC4-6F175D3DCCD1}">
                <a14:hiddenFill xmlns:a14="http://schemas.microsoft.com/office/drawing/2010/main" xmlns="">
                  <a:solidFill>
                    <a:srgbClr val="FFFFFF"/>
                  </a:solidFill>
                </a14:hiddenFill>
              </a:ext>
            </a:extLst>
          </p:spPr>
        </p:pic>
        <p:pic>
          <p:nvPicPr>
            <p:cNvPr id="16" name="Picture 120">
              <a:extLst>
                <a:ext uri="{FF2B5EF4-FFF2-40B4-BE49-F238E27FC236}">
                  <a16:creationId xmlns:a16="http://schemas.microsoft.com/office/drawing/2014/main" id="{A6FE3E3E-F7D0-A5CD-3344-B0B1ADB5022E}"/>
                </a:ext>
              </a:extLst>
            </p:cNvPr>
            <p:cNvPicPr>
              <a:picLocks noChangeAspect="1"/>
            </p:cNvPicPr>
            <p:nvPr/>
          </p:nvPicPr>
          <p:blipFill>
            <a:blip r:embed="rId5"/>
            <a:stretch>
              <a:fillRect/>
            </a:stretch>
          </p:blipFill>
          <p:spPr>
            <a:xfrm>
              <a:off x="5923079" y="4995331"/>
              <a:ext cx="763250" cy="1007216"/>
            </a:xfrm>
            <a:prstGeom prst="rect">
              <a:avLst/>
            </a:prstGeom>
          </p:spPr>
        </p:pic>
      </p:grpSp>
      <p:sp>
        <p:nvSpPr>
          <p:cNvPr id="17" name="TextBox 122">
            <a:extLst>
              <a:ext uri="{FF2B5EF4-FFF2-40B4-BE49-F238E27FC236}">
                <a16:creationId xmlns:a16="http://schemas.microsoft.com/office/drawing/2014/main" id="{526EF5D6-43DF-8DC5-E3B6-6B36E431E478}"/>
              </a:ext>
            </a:extLst>
          </p:cNvPr>
          <p:cNvSpPr txBox="1"/>
          <p:nvPr/>
        </p:nvSpPr>
        <p:spPr>
          <a:xfrm>
            <a:off x="9666298" y="1407843"/>
            <a:ext cx="1588239"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运维</a:t>
            </a:r>
            <a:endParaRPr lang="en-US" sz="1400" b="1" dirty="0">
              <a:latin typeface="微软雅黑"/>
              <a:ea typeface="微软雅黑"/>
              <a:cs typeface="微软雅黑"/>
            </a:endParaRPr>
          </a:p>
        </p:txBody>
      </p:sp>
      <p:grpSp>
        <p:nvGrpSpPr>
          <p:cNvPr id="18" name="Group 27">
            <a:extLst>
              <a:ext uri="{FF2B5EF4-FFF2-40B4-BE49-F238E27FC236}">
                <a16:creationId xmlns:a16="http://schemas.microsoft.com/office/drawing/2014/main" id="{87814C97-187D-6384-A3BC-85D4DA3C5D1E}"/>
              </a:ext>
            </a:extLst>
          </p:cNvPr>
          <p:cNvGrpSpPr/>
          <p:nvPr/>
        </p:nvGrpSpPr>
        <p:grpSpPr>
          <a:xfrm flipH="1">
            <a:off x="7074006" y="2127919"/>
            <a:ext cx="1201610" cy="1322028"/>
            <a:chOff x="6844462" y="1739090"/>
            <a:chExt cx="844095" cy="992696"/>
          </a:xfrm>
        </p:grpSpPr>
        <p:pic>
          <p:nvPicPr>
            <p:cNvPr id="19" name="Picture 28">
              <a:extLst>
                <a:ext uri="{FF2B5EF4-FFF2-40B4-BE49-F238E27FC236}">
                  <a16:creationId xmlns:a16="http://schemas.microsoft.com/office/drawing/2014/main" id="{1ECB4561-3891-E8F3-7BFF-0515D34177B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41732" y="1739090"/>
              <a:ext cx="546825" cy="992696"/>
            </a:xfrm>
            <a:prstGeom prst="rect">
              <a:avLst/>
            </a:prstGeom>
          </p:spPr>
        </p:pic>
        <p:pic>
          <p:nvPicPr>
            <p:cNvPr id="20" name="Picture 29">
              <a:extLst>
                <a:ext uri="{FF2B5EF4-FFF2-40B4-BE49-F238E27FC236}">
                  <a16:creationId xmlns:a16="http://schemas.microsoft.com/office/drawing/2014/main" id="{B6D2DAB1-5347-9226-2F22-AB24E5E2211D}"/>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 r="30280" b="29918"/>
            <a:stretch/>
          </p:blipFill>
          <p:spPr>
            <a:xfrm rot="20558792">
              <a:off x="6844462" y="1884589"/>
              <a:ext cx="347700" cy="349505"/>
            </a:xfrm>
            <a:prstGeom prst="rect">
              <a:avLst/>
            </a:prstGeom>
          </p:spPr>
        </p:pic>
      </p:grpSp>
      <p:sp>
        <p:nvSpPr>
          <p:cNvPr id="21" name="TextBox 114">
            <a:extLst>
              <a:ext uri="{FF2B5EF4-FFF2-40B4-BE49-F238E27FC236}">
                <a16:creationId xmlns:a16="http://schemas.microsoft.com/office/drawing/2014/main" id="{2122CBD9-D9AB-B583-C05E-548D200AE482}"/>
              </a:ext>
            </a:extLst>
          </p:cNvPr>
          <p:cNvSpPr txBox="1"/>
          <p:nvPr/>
        </p:nvSpPr>
        <p:spPr>
          <a:xfrm>
            <a:off x="6929994" y="1407843"/>
            <a:ext cx="1259960" cy="307777"/>
          </a:xfrm>
          <a:prstGeom prst="rect">
            <a:avLst/>
          </a:prstGeom>
          <a:noFill/>
        </p:spPr>
        <p:txBody>
          <a:bodyPr wrap="square" lIns="91402" tIns="45701" rIns="91402" bIns="45701" rtlCol="0">
            <a:spAutoFit/>
          </a:bodyPr>
          <a:lstStyle/>
          <a:p>
            <a:pPr algn="ctr"/>
            <a:r>
              <a:rPr lang="zh-CN" altLang="en-US" sz="1400" b="1" dirty="0">
                <a:latin typeface="微软雅黑"/>
                <a:ea typeface="微软雅黑"/>
                <a:cs typeface="微软雅黑"/>
              </a:rPr>
              <a:t>测试</a:t>
            </a:r>
            <a:endParaRPr lang="en-US" sz="1400" b="1" dirty="0">
              <a:latin typeface="微软雅黑"/>
              <a:ea typeface="微软雅黑"/>
              <a:cs typeface="微软雅黑"/>
            </a:endParaRPr>
          </a:p>
        </p:txBody>
      </p:sp>
      <p:sp>
        <p:nvSpPr>
          <p:cNvPr id="22" name="Content Placeholder 1">
            <a:extLst>
              <a:ext uri="{FF2B5EF4-FFF2-40B4-BE49-F238E27FC236}">
                <a16:creationId xmlns:a16="http://schemas.microsoft.com/office/drawing/2014/main" id="{A3D234F4-7100-6768-E920-E832830CF78A}"/>
              </a:ext>
            </a:extLst>
          </p:cNvPr>
          <p:cNvSpPr txBox="1">
            <a:spLocks/>
          </p:cNvSpPr>
          <p:nvPr/>
        </p:nvSpPr>
        <p:spPr>
          <a:xfrm>
            <a:off x="5840542" y="2009787"/>
            <a:ext cx="378705" cy="1390736"/>
          </a:xfrm>
          <a:prstGeom prst="rect">
            <a:avLst/>
          </a:prstGeom>
          <a:solidFill>
            <a:schemeClr val="accent6">
              <a:lumMod val="75000"/>
            </a:schemeClr>
          </a:solidFill>
          <a:ln w="12700">
            <a:noFill/>
            <a:miter lim="800000"/>
            <a:headEnd/>
            <a:tailEnd/>
          </a:ln>
        </p:spPr>
        <p:txBody>
          <a:bodyPr vert="horz" wrap="square" lIns="35985" tIns="35985" rIns="35985" bIns="35985" numCol="1" anchor="ctr" anchorCtr="0" compatLnSpc="1">
            <a:prstTxWarp prst="textNoShape">
              <a:avLst/>
            </a:prstTxWarp>
            <a:noAutofit/>
          </a:bodyPr>
          <a:lstStyle>
            <a:lvl1pPr marL="180000" indent="-180000" algn="l" rtl="0" eaLnBrk="1" fontAlgn="base" hangingPunct="1">
              <a:spcBef>
                <a:spcPts val="300"/>
              </a:spcBef>
              <a:spcAft>
                <a:spcPts val="300"/>
              </a:spcAft>
              <a:buClr>
                <a:schemeClr val="tx1"/>
              </a:buClr>
              <a:buFont typeface="Arial" pitchFamily="34" charset="0"/>
              <a:buChar char="•"/>
              <a:defRPr lang="de-DE" sz="1800" kern="1200" dirty="0" smtClean="0">
                <a:solidFill>
                  <a:schemeClr val="tx1"/>
                </a:solidFill>
                <a:latin typeface="+mn-lt"/>
                <a:ea typeface="+mn-ea"/>
                <a:cs typeface="+mn-cs"/>
              </a:defRPr>
            </a:lvl1pPr>
            <a:lvl2pPr marL="360000" indent="-180000" algn="l" rtl="0" eaLnBrk="1" fontAlgn="base" hangingPunct="1">
              <a:spcBef>
                <a:spcPts val="300"/>
              </a:spcBef>
              <a:spcAft>
                <a:spcPts val="300"/>
              </a:spcAft>
              <a:buClr>
                <a:schemeClr val="tx1"/>
              </a:buClr>
              <a:buFont typeface="Arial" pitchFamily="34" charset="0"/>
              <a:buChar char="–"/>
              <a:defRPr lang="de-DE" sz="1600" kern="1200" dirty="0" smtClean="0">
                <a:solidFill>
                  <a:schemeClr val="tx1"/>
                </a:solidFill>
                <a:latin typeface="+mn-lt"/>
                <a:ea typeface="+mn-ea"/>
                <a:cs typeface="+mn-cs"/>
              </a:defRPr>
            </a:lvl2pPr>
            <a:lvl3pPr marL="539750" indent="-144000" algn="l" rtl="0" eaLnBrk="1" fontAlgn="base" hangingPunct="1">
              <a:spcBef>
                <a:spcPts val="300"/>
              </a:spcBef>
              <a:spcAft>
                <a:spcPts val="300"/>
              </a:spcAft>
              <a:buClr>
                <a:schemeClr val="tx1"/>
              </a:buClr>
              <a:buFont typeface="Arial" pitchFamily="34" charset="0"/>
              <a:buChar char="•"/>
              <a:tabLst/>
              <a:defRPr lang="de-DE" sz="1400" kern="1200" dirty="0" smtClean="0">
                <a:solidFill>
                  <a:schemeClr val="tx1"/>
                </a:solidFill>
                <a:latin typeface="+mn-lt"/>
                <a:ea typeface="+mn-ea"/>
                <a:cs typeface="+mn-cs"/>
              </a:defRPr>
            </a:lvl3pPr>
            <a:lvl4pPr marL="684000" indent="-144000" algn="l" rtl="0" eaLnBrk="1" fontAlgn="base" hangingPunct="1">
              <a:spcBef>
                <a:spcPts val="300"/>
              </a:spcBef>
              <a:spcAft>
                <a:spcPts val="300"/>
              </a:spcAft>
              <a:buClr>
                <a:schemeClr val="tx1"/>
              </a:buClr>
              <a:buFont typeface="Arial" pitchFamily="34" charset="0"/>
              <a:buChar char="–"/>
              <a:defRPr lang="de-DE" sz="1200" kern="1200" dirty="0" smtClean="0">
                <a:solidFill>
                  <a:schemeClr val="tx1"/>
                </a:solidFill>
                <a:latin typeface="+mn-lt"/>
                <a:ea typeface="+mn-ea"/>
                <a:cs typeface="+mn-cs"/>
              </a:defRPr>
            </a:lvl4pPr>
            <a:lvl5pPr marL="828000" indent="-108000" algn="l" rtl="0" eaLnBrk="1" fontAlgn="base" hangingPunct="1">
              <a:spcBef>
                <a:spcPts val="300"/>
              </a:spcBef>
              <a:spcAft>
                <a:spcPts val="300"/>
              </a:spcAft>
              <a:buClr>
                <a:schemeClr val="tx1"/>
              </a:buClr>
              <a:buFont typeface="Arial" pitchFamily="34" charset="0"/>
              <a:buChar char="•"/>
              <a:defRPr lang="de-DE" sz="1100" kern="1200" dirty="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endParaRPr lang="en-US" sz="1200" b="1" dirty="0">
              <a:solidFill>
                <a:schemeClr val="bg1"/>
              </a:solidFill>
              <a:latin typeface="微软雅黑" panose="020B0503020204020204" pitchFamily="34" charset="-122"/>
              <a:ea typeface="微软雅黑" panose="020B0503020204020204" pitchFamily="34" charset="-122"/>
            </a:endParaRPr>
          </a:p>
        </p:txBody>
      </p:sp>
      <p:sp>
        <p:nvSpPr>
          <p:cNvPr id="23" name="Content Placeholder 1">
            <a:extLst>
              <a:ext uri="{FF2B5EF4-FFF2-40B4-BE49-F238E27FC236}">
                <a16:creationId xmlns:a16="http://schemas.microsoft.com/office/drawing/2014/main" id="{999482AF-54E8-BBF9-B134-51040190B0DF}"/>
              </a:ext>
            </a:extLst>
          </p:cNvPr>
          <p:cNvSpPr txBox="1">
            <a:spLocks/>
          </p:cNvSpPr>
          <p:nvPr/>
        </p:nvSpPr>
        <p:spPr>
          <a:xfrm>
            <a:off x="8936886" y="2009787"/>
            <a:ext cx="378705" cy="1390736"/>
          </a:xfrm>
          <a:prstGeom prst="rect">
            <a:avLst/>
          </a:prstGeom>
          <a:solidFill>
            <a:schemeClr val="accent6">
              <a:lumMod val="75000"/>
            </a:schemeClr>
          </a:solidFill>
          <a:ln w="12700">
            <a:noFill/>
            <a:miter lim="800000"/>
            <a:headEnd/>
            <a:tailEnd/>
          </a:ln>
        </p:spPr>
        <p:txBody>
          <a:bodyPr vert="horz" wrap="square" lIns="35985" tIns="35985" rIns="35985" bIns="35985" numCol="1" anchor="ctr" anchorCtr="0" compatLnSpc="1">
            <a:prstTxWarp prst="textNoShape">
              <a:avLst/>
            </a:prstTxWarp>
            <a:noAutofit/>
          </a:bodyPr>
          <a:lstStyle>
            <a:lvl1pPr marL="180000" indent="-180000" algn="l" rtl="0" eaLnBrk="1" fontAlgn="base" hangingPunct="1">
              <a:spcBef>
                <a:spcPts val="300"/>
              </a:spcBef>
              <a:spcAft>
                <a:spcPts val="300"/>
              </a:spcAft>
              <a:buClr>
                <a:schemeClr val="tx1"/>
              </a:buClr>
              <a:buFont typeface="Arial" pitchFamily="34" charset="0"/>
              <a:buChar char="•"/>
              <a:defRPr lang="de-DE" sz="1800" kern="1200" dirty="0" smtClean="0">
                <a:solidFill>
                  <a:schemeClr val="tx1"/>
                </a:solidFill>
                <a:latin typeface="+mn-lt"/>
                <a:ea typeface="+mn-ea"/>
                <a:cs typeface="+mn-cs"/>
              </a:defRPr>
            </a:lvl1pPr>
            <a:lvl2pPr marL="360000" indent="-180000" algn="l" rtl="0" eaLnBrk="1" fontAlgn="base" hangingPunct="1">
              <a:spcBef>
                <a:spcPts val="300"/>
              </a:spcBef>
              <a:spcAft>
                <a:spcPts val="300"/>
              </a:spcAft>
              <a:buClr>
                <a:schemeClr val="tx1"/>
              </a:buClr>
              <a:buFont typeface="Arial" pitchFamily="34" charset="0"/>
              <a:buChar char="–"/>
              <a:defRPr lang="de-DE" sz="1600" kern="1200" dirty="0" smtClean="0">
                <a:solidFill>
                  <a:schemeClr val="tx1"/>
                </a:solidFill>
                <a:latin typeface="+mn-lt"/>
                <a:ea typeface="+mn-ea"/>
                <a:cs typeface="+mn-cs"/>
              </a:defRPr>
            </a:lvl2pPr>
            <a:lvl3pPr marL="539750" indent="-144000" algn="l" rtl="0" eaLnBrk="1" fontAlgn="base" hangingPunct="1">
              <a:spcBef>
                <a:spcPts val="300"/>
              </a:spcBef>
              <a:spcAft>
                <a:spcPts val="300"/>
              </a:spcAft>
              <a:buClr>
                <a:schemeClr val="tx1"/>
              </a:buClr>
              <a:buFont typeface="Arial" pitchFamily="34" charset="0"/>
              <a:buChar char="•"/>
              <a:tabLst/>
              <a:defRPr lang="de-DE" sz="1400" kern="1200" dirty="0" smtClean="0">
                <a:solidFill>
                  <a:schemeClr val="tx1"/>
                </a:solidFill>
                <a:latin typeface="+mn-lt"/>
                <a:ea typeface="+mn-ea"/>
                <a:cs typeface="+mn-cs"/>
              </a:defRPr>
            </a:lvl3pPr>
            <a:lvl4pPr marL="684000" indent="-144000" algn="l" rtl="0" eaLnBrk="1" fontAlgn="base" hangingPunct="1">
              <a:spcBef>
                <a:spcPts val="300"/>
              </a:spcBef>
              <a:spcAft>
                <a:spcPts val="300"/>
              </a:spcAft>
              <a:buClr>
                <a:schemeClr val="tx1"/>
              </a:buClr>
              <a:buFont typeface="Arial" pitchFamily="34" charset="0"/>
              <a:buChar char="–"/>
              <a:defRPr lang="de-DE" sz="1200" kern="1200" dirty="0" smtClean="0">
                <a:solidFill>
                  <a:schemeClr val="tx1"/>
                </a:solidFill>
                <a:latin typeface="+mn-lt"/>
                <a:ea typeface="+mn-ea"/>
                <a:cs typeface="+mn-cs"/>
              </a:defRPr>
            </a:lvl4pPr>
            <a:lvl5pPr marL="828000" indent="-108000" algn="l" rtl="0" eaLnBrk="1" fontAlgn="base" hangingPunct="1">
              <a:spcBef>
                <a:spcPts val="300"/>
              </a:spcBef>
              <a:spcAft>
                <a:spcPts val="300"/>
              </a:spcAft>
              <a:buClr>
                <a:schemeClr val="tx1"/>
              </a:buClr>
              <a:buFont typeface="Arial" pitchFamily="34" charset="0"/>
              <a:buChar char="•"/>
              <a:defRPr lang="de-DE" sz="1100" kern="1200" dirty="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endParaRPr lang="en-US" sz="1200" b="1" dirty="0">
              <a:solidFill>
                <a:schemeClr val="bg1"/>
              </a:solidFill>
              <a:latin typeface="微软雅黑" panose="020B0503020204020204" pitchFamily="34" charset="-122"/>
              <a:ea typeface="微软雅黑" panose="020B0503020204020204" pitchFamily="34" charset="-122"/>
            </a:endParaRPr>
          </a:p>
        </p:txBody>
      </p:sp>
      <p:sp>
        <p:nvSpPr>
          <p:cNvPr id="24" name="Content Placeholder 1">
            <a:extLst>
              <a:ext uri="{FF2B5EF4-FFF2-40B4-BE49-F238E27FC236}">
                <a16:creationId xmlns:a16="http://schemas.microsoft.com/office/drawing/2014/main" id="{960D0FC1-59DC-9B8B-199F-F3A5EE81EF27}"/>
              </a:ext>
            </a:extLst>
          </p:cNvPr>
          <p:cNvSpPr txBox="1">
            <a:spLocks/>
          </p:cNvSpPr>
          <p:nvPr/>
        </p:nvSpPr>
        <p:spPr>
          <a:xfrm>
            <a:off x="2601005" y="2009304"/>
            <a:ext cx="378705" cy="1390736"/>
          </a:xfrm>
          <a:prstGeom prst="rect">
            <a:avLst/>
          </a:prstGeom>
          <a:solidFill>
            <a:schemeClr val="accent6">
              <a:lumMod val="75000"/>
            </a:schemeClr>
          </a:solidFill>
          <a:ln w="12700">
            <a:noFill/>
            <a:miter lim="800000"/>
            <a:headEnd/>
            <a:tailEnd/>
          </a:ln>
        </p:spPr>
        <p:txBody>
          <a:bodyPr vert="horz" wrap="square" lIns="35985" tIns="35985" rIns="35985" bIns="35985" numCol="1" anchor="ctr" anchorCtr="0" compatLnSpc="1">
            <a:prstTxWarp prst="textNoShape">
              <a:avLst/>
            </a:prstTxWarp>
            <a:noAutofit/>
          </a:bodyPr>
          <a:lstStyle>
            <a:lvl1pPr marL="180000" indent="-180000" algn="l" rtl="0" eaLnBrk="1" fontAlgn="base" hangingPunct="1">
              <a:spcBef>
                <a:spcPts val="300"/>
              </a:spcBef>
              <a:spcAft>
                <a:spcPts val="300"/>
              </a:spcAft>
              <a:buClr>
                <a:schemeClr val="tx1"/>
              </a:buClr>
              <a:buFont typeface="Arial" pitchFamily="34" charset="0"/>
              <a:buChar char="•"/>
              <a:defRPr lang="de-DE" sz="1800" kern="1200" dirty="0" smtClean="0">
                <a:solidFill>
                  <a:schemeClr val="tx1"/>
                </a:solidFill>
                <a:latin typeface="+mn-lt"/>
                <a:ea typeface="+mn-ea"/>
                <a:cs typeface="+mn-cs"/>
              </a:defRPr>
            </a:lvl1pPr>
            <a:lvl2pPr marL="360000" indent="-180000" algn="l" rtl="0" eaLnBrk="1" fontAlgn="base" hangingPunct="1">
              <a:spcBef>
                <a:spcPts val="300"/>
              </a:spcBef>
              <a:spcAft>
                <a:spcPts val="300"/>
              </a:spcAft>
              <a:buClr>
                <a:schemeClr val="tx1"/>
              </a:buClr>
              <a:buFont typeface="Arial" pitchFamily="34" charset="0"/>
              <a:buChar char="–"/>
              <a:defRPr lang="de-DE" sz="1600" kern="1200" dirty="0" smtClean="0">
                <a:solidFill>
                  <a:schemeClr val="tx1"/>
                </a:solidFill>
                <a:latin typeface="+mn-lt"/>
                <a:ea typeface="+mn-ea"/>
                <a:cs typeface="+mn-cs"/>
              </a:defRPr>
            </a:lvl2pPr>
            <a:lvl3pPr marL="539750" indent="-144000" algn="l" rtl="0" eaLnBrk="1" fontAlgn="base" hangingPunct="1">
              <a:spcBef>
                <a:spcPts val="300"/>
              </a:spcBef>
              <a:spcAft>
                <a:spcPts val="300"/>
              </a:spcAft>
              <a:buClr>
                <a:schemeClr val="tx1"/>
              </a:buClr>
              <a:buFont typeface="Arial" pitchFamily="34" charset="0"/>
              <a:buChar char="•"/>
              <a:tabLst/>
              <a:defRPr lang="de-DE" sz="1400" kern="1200" dirty="0" smtClean="0">
                <a:solidFill>
                  <a:schemeClr val="tx1"/>
                </a:solidFill>
                <a:latin typeface="+mn-lt"/>
                <a:ea typeface="+mn-ea"/>
                <a:cs typeface="+mn-cs"/>
              </a:defRPr>
            </a:lvl3pPr>
            <a:lvl4pPr marL="684000" indent="-144000" algn="l" rtl="0" eaLnBrk="1" fontAlgn="base" hangingPunct="1">
              <a:spcBef>
                <a:spcPts val="300"/>
              </a:spcBef>
              <a:spcAft>
                <a:spcPts val="300"/>
              </a:spcAft>
              <a:buClr>
                <a:schemeClr val="tx1"/>
              </a:buClr>
              <a:buFont typeface="Arial" pitchFamily="34" charset="0"/>
              <a:buChar char="–"/>
              <a:defRPr lang="de-DE" sz="1200" kern="1200" dirty="0" smtClean="0">
                <a:solidFill>
                  <a:schemeClr val="tx1"/>
                </a:solidFill>
                <a:latin typeface="+mn-lt"/>
                <a:ea typeface="+mn-ea"/>
                <a:cs typeface="+mn-cs"/>
              </a:defRPr>
            </a:lvl4pPr>
            <a:lvl5pPr marL="828000" indent="-108000" algn="l" rtl="0" eaLnBrk="1" fontAlgn="base" hangingPunct="1">
              <a:spcBef>
                <a:spcPts val="300"/>
              </a:spcBef>
              <a:spcAft>
                <a:spcPts val="300"/>
              </a:spcAft>
              <a:buClr>
                <a:schemeClr val="tx1"/>
              </a:buClr>
              <a:buFont typeface="Arial" pitchFamily="34" charset="0"/>
              <a:buChar char="•"/>
              <a:defRPr lang="de-DE" sz="1100" kern="1200" dirty="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endParaRPr lang="en-US" sz="1200" b="1" dirty="0">
              <a:solidFill>
                <a:schemeClr val="bg1"/>
              </a:solidFill>
              <a:latin typeface="微软雅黑" panose="020B0503020204020204" pitchFamily="34" charset="-122"/>
              <a:ea typeface="微软雅黑" panose="020B0503020204020204" pitchFamily="34" charset="-122"/>
            </a:endParaRPr>
          </a:p>
        </p:txBody>
      </p:sp>
      <p:sp>
        <p:nvSpPr>
          <p:cNvPr id="25" name="Diamond 25">
            <a:extLst>
              <a:ext uri="{FF2B5EF4-FFF2-40B4-BE49-F238E27FC236}">
                <a16:creationId xmlns:a16="http://schemas.microsoft.com/office/drawing/2014/main" id="{3B0566BE-FCF1-2FE4-D0AD-BD728CD3B856}"/>
              </a:ext>
            </a:extLst>
          </p:cNvPr>
          <p:cNvSpPr/>
          <p:nvPr/>
        </p:nvSpPr>
        <p:spPr bwMode="gray">
          <a:xfrm>
            <a:off x="2393484" y="2487960"/>
            <a:ext cx="775960" cy="550100"/>
          </a:xfrm>
          <a:prstGeom prst="diamond">
            <a:avLst/>
          </a:prstGeom>
          <a:solidFill>
            <a:srgbClr val="666666">
              <a:lumMod val="75000"/>
            </a:srgbClr>
          </a:solidFill>
          <a:ln w="6350">
            <a:noFill/>
            <a:miter lim="800000"/>
            <a:headEnd/>
            <a:tailEnd/>
          </a:ln>
          <a:effectLst/>
        </p:spPr>
        <p:txBody>
          <a:bodyPr vert="horz" wrap="square" lIns="0" tIns="0" rIns="0" bIns="0" numCol="1" rtlCol="0" anchor="ctr" anchorCtr="0" compatLnSpc="1">
            <a:prstTxWarp prst="textNoShape">
              <a:avLst/>
            </a:prstTxWarp>
            <a:noAutofit/>
          </a:bodyPr>
          <a:lstStyle/>
          <a:p>
            <a:pPr algn="ctr" defTabSz="914012">
              <a:spcBef>
                <a:spcPts val="0"/>
              </a:spcBef>
              <a:spcAft>
                <a:spcPts val="300"/>
              </a:spcAft>
              <a:defRPr/>
            </a:pPr>
            <a:r>
              <a:rPr lang="zh-CN" altLang="en-US" sz="1400" b="1" kern="0" dirty="0">
                <a:solidFill>
                  <a:sysClr val="window" lastClr="FFFFFF"/>
                </a:solidFill>
                <a:latin typeface="微软雅黑" panose="020B0503020204020204" pitchFamily="34" charset="-122"/>
                <a:ea typeface="微软雅黑" panose="020B0503020204020204" pitchFamily="34" charset="-122"/>
                <a:cs typeface="Arial" pitchFamily="34" charset="0"/>
              </a:rPr>
              <a:t>移除</a:t>
            </a:r>
            <a:endParaRPr lang="en-US" sz="1400" b="1" kern="0" dirty="0">
              <a:solidFill>
                <a:sysClr val="window" lastClr="FFFFFF"/>
              </a:solidFill>
              <a:latin typeface="微软雅黑" panose="020B0503020204020204" pitchFamily="34" charset="-122"/>
              <a:ea typeface="微软雅黑" panose="020B0503020204020204" pitchFamily="34" charset="-122"/>
              <a:cs typeface="Arial" pitchFamily="34" charset="0"/>
            </a:endParaRPr>
          </a:p>
        </p:txBody>
      </p:sp>
      <p:sp>
        <p:nvSpPr>
          <p:cNvPr id="26" name="Diamond 25">
            <a:extLst>
              <a:ext uri="{FF2B5EF4-FFF2-40B4-BE49-F238E27FC236}">
                <a16:creationId xmlns:a16="http://schemas.microsoft.com/office/drawing/2014/main" id="{009302F6-3E67-23A4-AA44-955EF182A932}"/>
              </a:ext>
            </a:extLst>
          </p:cNvPr>
          <p:cNvSpPr/>
          <p:nvPr/>
        </p:nvSpPr>
        <p:spPr bwMode="gray">
          <a:xfrm>
            <a:off x="5705852" y="2487960"/>
            <a:ext cx="775960" cy="550100"/>
          </a:xfrm>
          <a:prstGeom prst="diamond">
            <a:avLst/>
          </a:prstGeom>
          <a:solidFill>
            <a:srgbClr val="666666">
              <a:lumMod val="75000"/>
            </a:srgbClr>
          </a:solidFill>
          <a:ln w="6350">
            <a:noFill/>
            <a:miter lim="800000"/>
            <a:headEnd/>
            <a:tailEnd/>
          </a:ln>
          <a:effectLst/>
        </p:spPr>
        <p:txBody>
          <a:bodyPr vert="horz" wrap="square" lIns="0" tIns="0" rIns="0" bIns="0" numCol="1" rtlCol="0" anchor="ctr" anchorCtr="0" compatLnSpc="1">
            <a:prstTxWarp prst="textNoShape">
              <a:avLst/>
            </a:prstTxWarp>
            <a:noAutofit/>
          </a:bodyPr>
          <a:lstStyle/>
          <a:p>
            <a:pPr algn="ctr" defTabSz="914012">
              <a:spcBef>
                <a:spcPts val="0"/>
              </a:spcBef>
              <a:spcAft>
                <a:spcPts val="300"/>
              </a:spcAft>
              <a:defRPr/>
            </a:pPr>
            <a:r>
              <a:rPr lang="zh-CN" altLang="en-US" sz="1400" b="1" kern="0" dirty="0">
                <a:solidFill>
                  <a:sysClr val="window" lastClr="FFFFFF"/>
                </a:solidFill>
                <a:latin typeface="微软雅黑" panose="020B0503020204020204" pitchFamily="34" charset="-122"/>
                <a:ea typeface="微软雅黑" panose="020B0503020204020204" pitchFamily="34" charset="-122"/>
                <a:cs typeface="Arial" pitchFamily="34" charset="0"/>
              </a:rPr>
              <a:t>移除</a:t>
            </a:r>
            <a:endParaRPr lang="en-US" sz="1400" b="1" kern="0" dirty="0">
              <a:solidFill>
                <a:sysClr val="window" lastClr="FFFFFF"/>
              </a:solidFill>
              <a:latin typeface="微软雅黑" panose="020B0503020204020204" pitchFamily="34" charset="-122"/>
              <a:ea typeface="微软雅黑" panose="020B0503020204020204" pitchFamily="34" charset="-122"/>
              <a:cs typeface="Arial" pitchFamily="34" charset="0"/>
            </a:endParaRPr>
          </a:p>
        </p:txBody>
      </p:sp>
      <p:sp>
        <p:nvSpPr>
          <p:cNvPr id="27" name="Diamond 25">
            <a:extLst>
              <a:ext uri="{FF2B5EF4-FFF2-40B4-BE49-F238E27FC236}">
                <a16:creationId xmlns:a16="http://schemas.microsoft.com/office/drawing/2014/main" id="{795ED5C4-DD4E-5F9F-4D01-E3E9ED4B8240}"/>
              </a:ext>
            </a:extLst>
          </p:cNvPr>
          <p:cNvSpPr/>
          <p:nvPr/>
        </p:nvSpPr>
        <p:spPr bwMode="gray">
          <a:xfrm>
            <a:off x="8730188" y="2487960"/>
            <a:ext cx="775960" cy="550100"/>
          </a:xfrm>
          <a:prstGeom prst="diamond">
            <a:avLst/>
          </a:prstGeom>
          <a:solidFill>
            <a:srgbClr val="666666">
              <a:lumMod val="75000"/>
            </a:srgbClr>
          </a:solidFill>
          <a:ln w="6350">
            <a:noFill/>
            <a:miter lim="800000"/>
            <a:headEnd/>
            <a:tailEnd/>
          </a:ln>
          <a:effectLst/>
        </p:spPr>
        <p:txBody>
          <a:bodyPr vert="horz" wrap="square" lIns="0" tIns="0" rIns="0" bIns="0" numCol="1" rtlCol="0" anchor="ctr" anchorCtr="0" compatLnSpc="1">
            <a:prstTxWarp prst="textNoShape">
              <a:avLst/>
            </a:prstTxWarp>
            <a:noAutofit/>
          </a:bodyPr>
          <a:lstStyle/>
          <a:p>
            <a:pPr algn="ctr" defTabSz="914012">
              <a:spcBef>
                <a:spcPts val="0"/>
              </a:spcBef>
              <a:spcAft>
                <a:spcPts val="300"/>
              </a:spcAft>
              <a:defRPr/>
            </a:pPr>
            <a:r>
              <a:rPr lang="zh-CN" altLang="en-US" sz="1400" b="1" kern="0" dirty="0">
                <a:solidFill>
                  <a:sysClr val="window" lastClr="FFFFFF"/>
                </a:solidFill>
                <a:latin typeface="微软雅黑" panose="020B0503020204020204" pitchFamily="34" charset="-122"/>
                <a:ea typeface="微软雅黑" panose="020B0503020204020204" pitchFamily="34" charset="-122"/>
                <a:cs typeface="Arial" pitchFamily="34" charset="0"/>
              </a:rPr>
              <a:t>移除</a:t>
            </a:r>
            <a:endParaRPr lang="en-US" altLang="zh-CN" sz="1400" b="1" kern="0" dirty="0">
              <a:solidFill>
                <a:sysClr val="window" lastClr="FFFFFF"/>
              </a:solidFill>
              <a:latin typeface="微软雅黑" panose="020B0503020204020204" pitchFamily="34" charset="-122"/>
              <a:ea typeface="微软雅黑" panose="020B0503020204020204" pitchFamily="34" charset="-122"/>
              <a:cs typeface="Arial" pitchFamily="34" charset="0"/>
            </a:endParaRPr>
          </a:p>
        </p:txBody>
      </p:sp>
      <p:sp>
        <p:nvSpPr>
          <p:cNvPr id="28" name="TextBox 125">
            <a:extLst>
              <a:ext uri="{FF2B5EF4-FFF2-40B4-BE49-F238E27FC236}">
                <a16:creationId xmlns:a16="http://schemas.microsoft.com/office/drawing/2014/main" id="{3265ACE3-D47C-8D4F-C3B8-D001BEE7E048}"/>
              </a:ext>
            </a:extLst>
          </p:cNvPr>
          <p:cNvSpPr txBox="1"/>
          <p:nvPr/>
        </p:nvSpPr>
        <p:spPr>
          <a:xfrm>
            <a:off x="1457384" y="3712100"/>
            <a:ext cx="2557641" cy="307777"/>
          </a:xfrm>
          <a:prstGeom prst="rect">
            <a:avLst/>
          </a:prstGeom>
          <a:noFill/>
        </p:spPr>
        <p:txBody>
          <a:bodyPr wrap="square" lIns="91402" tIns="45701" rIns="91402" bIns="45701" rtlCol="0">
            <a:spAutoFit/>
          </a:bodyPr>
          <a:lstStyle/>
          <a:p>
            <a:pPr algn="ctr"/>
            <a:r>
              <a:rPr lang="zh-CN" altLang="en-US" sz="1400" b="1" dirty="0">
                <a:solidFill>
                  <a:schemeClr val="accent1">
                    <a:lumMod val="50000"/>
                  </a:schemeClr>
                </a:solidFill>
                <a:latin typeface="微软雅黑"/>
                <a:ea typeface="微软雅黑"/>
                <a:cs typeface="微软雅黑"/>
              </a:rPr>
              <a:t>需求拆分，</a:t>
            </a:r>
            <a:r>
              <a:rPr lang="en-US" sz="1400" b="1" dirty="0">
                <a:solidFill>
                  <a:schemeClr val="accent1">
                    <a:lumMod val="50000"/>
                  </a:schemeClr>
                </a:solidFill>
                <a:latin typeface="微软雅黑"/>
                <a:ea typeface="微软雅黑"/>
                <a:cs typeface="微软雅黑"/>
              </a:rPr>
              <a:t>小步快跑</a:t>
            </a:r>
          </a:p>
        </p:txBody>
      </p:sp>
      <p:cxnSp>
        <p:nvCxnSpPr>
          <p:cNvPr id="29" name="Elbow Connector 30724">
            <a:extLst>
              <a:ext uri="{FF2B5EF4-FFF2-40B4-BE49-F238E27FC236}">
                <a16:creationId xmlns:a16="http://schemas.microsoft.com/office/drawing/2014/main" id="{9AC2DFA9-9612-1EF7-6932-4A2ECFBA9CAF}"/>
              </a:ext>
            </a:extLst>
          </p:cNvPr>
          <p:cNvCxnSpPr/>
          <p:nvPr/>
        </p:nvCxnSpPr>
        <p:spPr>
          <a:xfrm rot="10800000" flipV="1">
            <a:off x="2897541" y="3568080"/>
            <a:ext cx="1245373" cy="545393"/>
          </a:xfrm>
          <a:prstGeom prst="bentConnector3">
            <a:avLst>
              <a:gd name="adj1" fmla="val -741"/>
            </a:avLst>
          </a:prstGeom>
          <a:ln w="952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 name="Elbow Connector 30740">
            <a:extLst>
              <a:ext uri="{FF2B5EF4-FFF2-40B4-BE49-F238E27FC236}">
                <a16:creationId xmlns:a16="http://schemas.microsoft.com/office/drawing/2014/main" id="{9610B6AD-3AA2-92A5-227F-E1F120554324}"/>
              </a:ext>
            </a:extLst>
          </p:cNvPr>
          <p:cNvCxnSpPr/>
          <p:nvPr/>
        </p:nvCxnSpPr>
        <p:spPr>
          <a:xfrm rot="10800000">
            <a:off x="1233094" y="3541122"/>
            <a:ext cx="1382501" cy="572355"/>
          </a:xfrm>
          <a:prstGeom prst="bentConnector2">
            <a:avLst/>
          </a:prstGeom>
          <a:ln w="952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1" name="Elbow Connector 30724">
            <a:extLst>
              <a:ext uri="{FF2B5EF4-FFF2-40B4-BE49-F238E27FC236}">
                <a16:creationId xmlns:a16="http://schemas.microsoft.com/office/drawing/2014/main" id="{4EDD67F7-B356-70B2-50CF-ECB42E3657E0}"/>
              </a:ext>
            </a:extLst>
          </p:cNvPr>
          <p:cNvCxnSpPr/>
          <p:nvPr/>
        </p:nvCxnSpPr>
        <p:spPr>
          <a:xfrm rot="10800000" flipV="1">
            <a:off x="6218175" y="3568080"/>
            <a:ext cx="1245373" cy="545393"/>
          </a:xfrm>
          <a:prstGeom prst="bentConnector3">
            <a:avLst>
              <a:gd name="adj1" fmla="val -741"/>
            </a:avLst>
          </a:prstGeom>
          <a:ln w="952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Elbow Connector 30740">
            <a:extLst>
              <a:ext uri="{FF2B5EF4-FFF2-40B4-BE49-F238E27FC236}">
                <a16:creationId xmlns:a16="http://schemas.microsoft.com/office/drawing/2014/main" id="{9C932474-05E3-B3D5-0C05-3F6BAFC472CD}"/>
              </a:ext>
            </a:extLst>
          </p:cNvPr>
          <p:cNvCxnSpPr/>
          <p:nvPr/>
        </p:nvCxnSpPr>
        <p:spPr>
          <a:xfrm rot="10800000">
            <a:off x="4553729" y="3541122"/>
            <a:ext cx="1382501" cy="572355"/>
          </a:xfrm>
          <a:prstGeom prst="bentConnector2">
            <a:avLst/>
          </a:prstGeom>
          <a:ln w="952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3450906B-E9A4-9273-61E3-A63B93F322F5}"/>
              </a:ext>
            </a:extLst>
          </p:cNvPr>
          <p:cNvSpPr txBox="1"/>
          <p:nvPr/>
        </p:nvSpPr>
        <p:spPr>
          <a:xfrm>
            <a:off x="5964292" y="3626024"/>
            <a:ext cx="184666" cy="446276"/>
          </a:xfrm>
          <a:prstGeom prst="rect">
            <a:avLst/>
          </a:prstGeom>
          <a:noFill/>
        </p:spPr>
        <p:txBody>
          <a:bodyPr wrap="none" lIns="91402" tIns="45701" rIns="91402" bIns="45701" rtlCol="0">
            <a:spAutoFit/>
          </a:bodyPr>
          <a:lstStyle/>
          <a:p>
            <a:endParaRPr kumimoji="1" lang="zh-CN" altLang="en-US" dirty="0"/>
          </a:p>
        </p:txBody>
      </p:sp>
      <p:sp>
        <p:nvSpPr>
          <p:cNvPr id="34" name="TextBox 125">
            <a:extLst>
              <a:ext uri="{FF2B5EF4-FFF2-40B4-BE49-F238E27FC236}">
                <a16:creationId xmlns:a16="http://schemas.microsoft.com/office/drawing/2014/main" id="{8757319C-E437-AE99-452B-7A8CF7C88ED4}"/>
              </a:ext>
            </a:extLst>
          </p:cNvPr>
          <p:cNvSpPr txBox="1"/>
          <p:nvPr/>
        </p:nvSpPr>
        <p:spPr>
          <a:xfrm>
            <a:off x="4841760" y="3712100"/>
            <a:ext cx="2557641" cy="307777"/>
          </a:xfrm>
          <a:prstGeom prst="rect">
            <a:avLst/>
          </a:prstGeom>
          <a:noFill/>
        </p:spPr>
        <p:txBody>
          <a:bodyPr wrap="square" lIns="91402" tIns="45701" rIns="91402" bIns="45701" rtlCol="0">
            <a:spAutoFit/>
          </a:bodyPr>
          <a:lstStyle/>
          <a:p>
            <a:pPr algn="ctr"/>
            <a:r>
              <a:rPr lang="zh-CN" altLang="en-US" sz="1400" b="1" dirty="0">
                <a:solidFill>
                  <a:schemeClr val="accent1">
                    <a:lumMod val="50000"/>
                  </a:schemeClr>
                </a:solidFill>
                <a:latin typeface="微软雅黑"/>
                <a:ea typeface="微软雅黑"/>
                <a:cs typeface="微软雅黑"/>
              </a:rPr>
              <a:t>尽早的、持续的测试</a:t>
            </a:r>
            <a:endParaRPr lang="en-US" sz="1400" b="1" dirty="0">
              <a:solidFill>
                <a:schemeClr val="accent1">
                  <a:lumMod val="50000"/>
                </a:schemeClr>
              </a:solidFill>
              <a:latin typeface="微软雅黑"/>
              <a:ea typeface="微软雅黑"/>
              <a:cs typeface="微软雅黑"/>
            </a:endParaRPr>
          </a:p>
        </p:txBody>
      </p:sp>
      <p:sp>
        <p:nvSpPr>
          <p:cNvPr id="35" name="TextBox 125">
            <a:extLst>
              <a:ext uri="{FF2B5EF4-FFF2-40B4-BE49-F238E27FC236}">
                <a16:creationId xmlns:a16="http://schemas.microsoft.com/office/drawing/2014/main" id="{396BAA0D-7EF9-E199-C333-5779456A9006}"/>
              </a:ext>
            </a:extLst>
          </p:cNvPr>
          <p:cNvSpPr txBox="1"/>
          <p:nvPr/>
        </p:nvSpPr>
        <p:spPr>
          <a:xfrm>
            <a:off x="1457384" y="4216152"/>
            <a:ext cx="2557641" cy="338554"/>
          </a:xfrm>
          <a:prstGeom prst="rect">
            <a:avLst/>
          </a:prstGeom>
          <a:noFill/>
        </p:spPr>
        <p:txBody>
          <a:bodyPr wrap="square" lIns="91402" tIns="45701" rIns="91402" bIns="45701" rtlCol="0">
            <a:spAutoFit/>
          </a:bodyPr>
          <a:lstStyle/>
          <a:p>
            <a:pPr algn="ctr"/>
            <a:r>
              <a:rPr lang="en-US" altLang="zh-CN" sz="1600" b="1" dirty="0">
                <a:solidFill>
                  <a:srgbClr val="008000"/>
                </a:solidFill>
                <a:latin typeface="微软雅黑"/>
                <a:ea typeface="微软雅黑"/>
                <a:cs typeface="微软雅黑"/>
              </a:rPr>
              <a:t>Scrum</a:t>
            </a:r>
            <a:endParaRPr lang="en-US" sz="1600" b="1" dirty="0">
              <a:solidFill>
                <a:srgbClr val="008000"/>
              </a:solidFill>
              <a:latin typeface="微软雅黑"/>
              <a:ea typeface="微软雅黑"/>
              <a:cs typeface="微软雅黑"/>
            </a:endParaRPr>
          </a:p>
        </p:txBody>
      </p:sp>
      <p:sp>
        <p:nvSpPr>
          <p:cNvPr id="36" name="TextBox 125">
            <a:extLst>
              <a:ext uri="{FF2B5EF4-FFF2-40B4-BE49-F238E27FC236}">
                <a16:creationId xmlns:a16="http://schemas.microsoft.com/office/drawing/2014/main" id="{62AF5F41-2C5D-90F4-0CF2-765A09E8F8EA}"/>
              </a:ext>
            </a:extLst>
          </p:cNvPr>
          <p:cNvSpPr txBox="1"/>
          <p:nvPr/>
        </p:nvSpPr>
        <p:spPr>
          <a:xfrm>
            <a:off x="4769752" y="4216152"/>
            <a:ext cx="2557641" cy="338554"/>
          </a:xfrm>
          <a:prstGeom prst="rect">
            <a:avLst/>
          </a:prstGeom>
          <a:noFill/>
        </p:spPr>
        <p:txBody>
          <a:bodyPr wrap="square" lIns="91402" tIns="45701" rIns="91402" bIns="45701" rtlCol="0">
            <a:spAutoFit/>
          </a:bodyPr>
          <a:lstStyle/>
          <a:p>
            <a:pPr algn="ctr"/>
            <a:r>
              <a:rPr lang="zh-CN" altLang="en-US" sz="1600" b="1" dirty="0">
                <a:solidFill>
                  <a:srgbClr val="008000"/>
                </a:solidFill>
                <a:latin typeface="微软雅黑"/>
                <a:ea typeface="微软雅黑"/>
                <a:cs typeface="微软雅黑"/>
              </a:rPr>
              <a:t>持续集成</a:t>
            </a:r>
            <a:endParaRPr lang="en-US" sz="1600" b="1" dirty="0">
              <a:solidFill>
                <a:srgbClr val="008000"/>
              </a:solidFill>
              <a:latin typeface="微软雅黑"/>
              <a:ea typeface="微软雅黑"/>
              <a:cs typeface="微软雅黑"/>
            </a:endParaRPr>
          </a:p>
        </p:txBody>
      </p:sp>
      <p:cxnSp>
        <p:nvCxnSpPr>
          <p:cNvPr id="37" name="Elbow Connector 30724">
            <a:extLst>
              <a:ext uri="{FF2B5EF4-FFF2-40B4-BE49-F238E27FC236}">
                <a16:creationId xmlns:a16="http://schemas.microsoft.com/office/drawing/2014/main" id="{A913A205-3F4D-C437-E21D-0182FB35D5BE}"/>
              </a:ext>
            </a:extLst>
          </p:cNvPr>
          <p:cNvCxnSpPr/>
          <p:nvPr/>
        </p:nvCxnSpPr>
        <p:spPr>
          <a:xfrm rot="10800000" flipV="1">
            <a:off x="9458535" y="3568080"/>
            <a:ext cx="1245373" cy="545393"/>
          </a:xfrm>
          <a:prstGeom prst="bentConnector3">
            <a:avLst>
              <a:gd name="adj1" fmla="val -741"/>
            </a:avLst>
          </a:prstGeom>
          <a:ln w="952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Elbow Connector 30740">
            <a:extLst>
              <a:ext uri="{FF2B5EF4-FFF2-40B4-BE49-F238E27FC236}">
                <a16:creationId xmlns:a16="http://schemas.microsoft.com/office/drawing/2014/main" id="{9D1442E3-8D59-E7B0-52EC-8846E20BF085}"/>
              </a:ext>
            </a:extLst>
          </p:cNvPr>
          <p:cNvCxnSpPr/>
          <p:nvPr/>
        </p:nvCxnSpPr>
        <p:spPr>
          <a:xfrm rot="10800000">
            <a:off x="7794084" y="3541122"/>
            <a:ext cx="1382501" cy="572355"/>
          </a:xfrm>
          <a:prstGeom prst="bentConnector2">
            <a:avLst/>
          </a:prstGeom>
          <a:ln w="952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id="{0C552BB3-3C5D-2755-5C50-F9477903C7C6}"/>
              </a:ext>
            </a:extLst>
          </p:cNvPr>
          <p:cNvSpPr txBox="1"/>
          <p:nvPr/>
        </p:nvSpPr>
        <p:spPr>
          <a:xfrm>
            <a:off x="9204651" y="3626024"/>
            <a:ext cx="184666" cy="446276"/>
          </a:xfrm>
          <a:prstGeom prst="rect">
            <a:avLst/>
          </a:prstGeom>
          <a:noFill/>
        </p:spPr>
        <p:txBody>
          <a:bodyPr wrap="none" lIns="91402" tIns="45701" rIns="91402" bIns="45701" rtlCol="0">
            <a:spAutoFit/>
          </a:bodyPr>
          <a:lstStyle/>
          <a:p>
            <a:endParaRPr kumimoji="1" lang="zh-CN" altLang="en-US" dirty="0"/>
          </a:p>
        </p:txBody>
      </p:sp>
      <p:sp>
        <p:nvSpPr>
          <p:cNvPr id="40" name="TextBox 125">
            <a:extLst>
              <a:ext uri="{FF2B5EF4-FFF2-40B4-BE49-F238E27FC236}">
                <a16:creationId xmlns:a16="http://schemas.microsoft.com/office/drawing/2014/main" id="{BE95A570-E630-DB7F-C9B6-111F07A2F6A6}"/>
              </a:ext>
            </a:extLst>
          </p:cNvPr>
          <p:cNvSpPr txBox="1"/>
          <p:nvPr/>
        </p:nvSpPr>
        <p:spPr>
          <a:xfrm>
            <a:off x="8082119" y="3712100"/>
            <a:ext cx="2557641" cy="307777"/>
          </a:xfrm>
          <a:prstGeom prst="rect">
            <a:avLst/>
          </a:prstGeom>
          <a:noFill/>
        </p:spPr>
        <p:txBody>
          <a:bodyPr wrap="square" lIns="91402" tIns="45701" rIns="91402" bIns="45701" rtlCol="0">
            <a:spAutoFit/>
          </a:bodyPr>
          <a:lstStyle/>
          <a:p>
            <a:pPr algn="ctr"/>
            <a:r>
              <a:rPr lang="zh-CN" altLang="en-US" sz="1400" b="1" dirty="0">
                <a:solidFill>
                  <a:schemeClr val="accent1">
                    <a:lumMod val="50000"/>
                  </a:schemeClr>
                </a:solidFill>
                <a:latin typeface="微软雅黑"/>
                <a:ea typeface="微软雅黑"/>
                <a:cs typeface="微软雅黑"/>
              </a:rPr>
              <a:t>开发到运维流程打通</a:t>
            </a:r>
            <a:endParaRPr lang="en-US" sz="1400" b="1" dirty="0">
              <a:solidFill>
                <a:schemeClr val="accent1">
                  <a:lumMod val="50000"/>
                </a:schemeClr>
              </a:solidFill>
              <a:latin typeface="微软雅黑"/>
              <a:ea typeface="微软雅黑"/>
              <a:cs typeface="微软雅黑"/>
            </a:endParaRPr>
          </a:p>
        </p:txBody>
      </p:sp>
      <p:cxnSp>
        <p:nvCxnSpPr>
          <p:cNvPr id="41" name="Elbow Connector 30724">
            <a:extLst>
              <a:ext uri="{FF2B5EF4-FFF2-40B4-BE49-F238E27FC236}">
                <a16:creationId xmlns:a16="http://schemas.microsoft.com/office/drawing/2014/main" id="{F5AD6264-6212-372A-5CA4-110DBBAE6CC3}"/>
              </a:ext>
            </a:extLst>
          </p:cNvPr>
          <p:cNvCxnSpPr/>
          <p:nvPr/>
        </p:nvCxnSpPr>
        <p:spPr>
          <a:xfrm rot="10800000" flipV="1">
            <a:off x="6353924" y="4648200"/>
            <a:ext cx="4341718" cy="576064"/>
          </a:xfrm>
          <a:prstGeom prst="bentConnector3">
            <a:avLst>
              <a:gd name="adj1" fmla="val -312"/>
            </a:avLst>
          </a:prstGeom>
          <a:ln w="952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Elbow Connector 30740">
            <a:extLst>
              <a:ext uri="{FF2B5EF4-FFF2-40B4-BE49-F238E27FC236}">
                <a16:creationId xmlns:a16="http://schemas.microsoft.com/office/drawing/2014/main" id="{11ED34AD-C991-D9F5-734B-D07D5F6EC089}"/>
              </a:ext>
            </a:extLst>
          </p:cNvPr>
          <p:cNvCxnSpPr/>
          <p:nvPr/>
        </p:nvCxnSpPr>
        <p:spPr>
          <a:xfrm rot="10800000">
            <a:off x="1169350" y="4648206"/>
            <a:ext cx="4536503" cy="576063"/>
          </a:xfrm>
          <a:prstGeom prst="bentConnector3">
            <a:avLst>
              <a:gd name="adj1" fmla="val 99831"/>
            </a:avLst>
          </a:prstGeom>
          <a:ln w="952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3" name="TextBox 125">
            <a:extLst>
              <a:ext uri="{FF2B5EF4-FFF2-40B4-BE49-F238E27FC236}">
                <a16:creationId xmlns:a16="http://schemas.microsoft.com/office/drawing/2014/main" id="{FBB05BF6-0AA4-A300-9F2B-94CB022F69FD}"/>
              </a:ext>
            </a:extLst>
          </p:cNvPr>
          <p:cNvSpPr txBox="1"/>
          <p:nvPr/>
        </p:nvSpPr>
        <p:spPr>
          <a:xfrm>
            <a:off x="3599988" y="4812471"/>
            <a:ext cx="4716058" cy="307738"/>
          </a:xfrm>
          <a:prstGeom prst="rect">
            <a:avLst/>
          </a:prstGeom>
          <a:noFill/>
        </p:spPr>
        <p:txBody>
          <a:bodyPr wrap="square" lIns="91402" tIns="45701" rIns="91402" bIns="45701" rtlCol="0">
            <a:spAutoFit/>
          </a:bodyPr>
          <a:lstStyle/>
          <a:p>
            <a:pPr algn="ctr"/>
            <a:r>
              <a:rPr lang="zh-CN" altLang="en-US" sz="1400" b="1" dirty="0">
                <a:solidFill>
                  <a:srgbClr val="D33939"/>
                </a:solidFill>
                <a:latin typeface="微软雅黑"/>
                <a:ea typeface="微软雅黑"/>
                <a:cs typeface="微软雅黑"/>
              </a:rPr>
              <a:t>端到端交付过程优化，</a:t>
            </a:r>
            <a:r>
              <a:rPr lang="zh-CN" altLang="en-US" sz="1400" b="1">
                <a:solidFill>
                  <a:srgbClr val="D33939"/>
                </a:solidFill>
                <a:latin typeface="微软雅黑"/>
                <a:ea typeface="微软雅黑"/>
                <a:cs typeface="微软雅黑"/>
              </a:rPr>
              <a:t>在保证质量的前提下提升效率</a:t>
            </a:r>
            <a:endParaRPr lang="en-US" sz="1400" b="1" dirty="0">
              <a:solidFill>
                <a:srgbClr val="D33939"/>
              </a:solidFill>
              <a:latin typeface="微软雅黑"/>
              <a:ea typeface="微软雅黑"/>
              <a:cs typeface="微软雅黑"/>
            </a:endParaRPr>
          </a:p>
        </p:txBody>
      </p:sp>
      <p:sp>
        <p:nvSpPr>
          <p:cNvPr id="44" name="TextBox 125">
            <a:extLst>
              <a:ext uri="{FF2B5EF4-FFF2-40B4-BE49-F238E27FC236}">
                <a16:creationId xmlns:a16="http://schemas.microsoft.com/office/drawing/2014/main" id="{23EF3D67-7E70-1BA6-4025-DEC402DA39D7}"/>
              </a:ext>
            </a:extLst>
          </p:cNvPr>
          <p:cNvSpPr txBox="1"/>
          <p:nvPr/>
        </p:nvSpPr>
        <p:spPr>
          <a:xfrm>
            <a:off x="4769752" y="5400217"/>
            <a:ext cx="2557641" cy="400110"/>
          </a:xfrm>
          <a:prstGeom prst="rect">
            <a:avLst/>
          </a:prstGeom>
          <a:noFill/>
        </p:spPr>
        <p:txBody>
          <a:bodyPr wrap="square" lIns="91402" tIns="45701" rIns="91402" bIns="45701" rtlCol="0">
            <a:spAutoFit/>
          </a:bodyPr>
          <a:lstStyle/>
          <a:p>
            <a:pPr algn="ctr"/>
            <a:r>
              <a:rPr lang="zh-CN" altLang="en-US" sz="2000" dirty="0">
                <a:solidFill>
                  <a:srgbClr val="D33939"/>
                </a:solidFill>
                <a:latin typeface="微软雅黑"/>
                <a:ea typeface="微软雅黑"/>
                <a:cs typeface="微软雅黑"/>
              </a:rPr>
              <a:t> 持续交付</a:t>
            </a:r>
            <a:endParaRPr lang="en-US" sz="2000" dirty="0">
              <a:solidFill>
                <a:srgbClr val="D33939"/>
              </a:solidFill>
              <a:latin typeface="微软雅黑"/>
              <a:ea typeface="微软雅黑"/>
              <a:cs typeface="微软雅黑"/>
            </a:endParaRPr>
          </a:p>
        </p:txBody>
      </p:sp>
      <p:sp>
        <p:nvSpPr>
          <p:cNvPr id="45" name="TextBox 125">
            <a:extLst>
              <a:ext uri="{FF2B5EF4-FFF2-40B4-BE49-F238E27FC236}">
                <a16:creationId xmlns:a16="http://schemas.microsoft.com/office/drawing/2014/main" id="{33771F38-DFA5-926E-00B4-F93A9FFBBA07}"/>
              </a:ext>
            </a:extLst>
          </p:cNvPr>
          <p:cNvSpPr txBox="1"/>
          <p:nvPr/>
        </p:nvSpPr>
        <p:spPr>
          <a:xfrm>
            <a:off x="8010112" y="4216152"/>
            <a:ext cx="2557641" cy="338554"/>
          </a:xfrm>
          <a:prstGeom prst="rect">
            <a:avLst/>
          </a:prstGeom>
          <a:noFill/>
        </p:spPr>
        <p:txBody>
          <a:bodyPr wrap="square" lIns="91402" tIns="45701" rIns="91402" bIns="45701" rtlCol="0">
            <a:spAutoFit/>
          </a:bodyPr>
          <a:lstStyle/>
          <a:p>
            <a:pPr algn="ctr"/>
            <a:r>
              <a:rPr lang="zh-CN" altLang="zh-CN" sz="1600" b="1" dirty="0">
                <a:solidFill>
                  <a:srgbClr val="008000"/>
                </a:solidFill>
                <a:latin typeface="微软雅黑"/>
                <a:ea typeface="微软雅黑"/>
                <a:cs typeface="微软雅黑"/>
              </a:rPr>
              <a:t>De</a:t>
            </a:r>
            <a:r>
              <a:rPr lang="en-US" altLang="zh-CN" sz="1600" b="1" dirty="0" err="1">
                <a:solidFill>
                  <a:srgbClr val="008000"/>
                </a:solidFill>
                <a:latin typeface="微软雅黑"/>
                <a:ea typeface="微软雅黑"/>
                <a:cs typeface="微软雅黑"/>
              </a:rPr>
              <a:t>vOps</a:t>
            </a:r>
            <a:endParaRPr lang="en-US" sz="1600" b="1" dirty="0">
              <a:solidFill>
                <a:srgbClr val="008000"/>
              </a:solidFill>
              <a:latin typeface="微软雅黑"/>
              <a:ea typeface="微软雅黑"/>
              <a:cs typeface="微软雅黑"/>
            </a:endParaRPr>
          </a:p>
        </p:txBody>
      </p:sp>
      <p:sp>
        <p:nvSpPr>
          <p:cNvPr id="47" name="文本框 46">
            <a:extLst>
              <a:ext uri="{FF2B5EF4-FFF2-40B4-BE49-F238E27FC236}">
                <a16:creationId xmlns:a16="http://schemas.microsoft.com/office/drawing/2014/main" id="{65BAA0DA-F3A8-CED1-6891-EF84BB9DDD57}"/>
              </a:ext>
            </a:extLst>
          </p:cNvPr>
          <p:cNvSpPr txBox="1"/>
          <p:nvPr/>
        </p:nvSpPr>
        <p:spPr>
          <a:xfrm>
            <a:off x="382058" y="5908202"/>
            <a:ext cx="11295672" cy="833626"/>
          </a:xfrm>
          <a:prstGeom prst="rect">
            <a:avLst/>
          </a:prstGeom>
          <a:noFill/>
        </p:spPr>
        <p:txBody>
          <a:bodyPr wrap="square">
            <a:spAutoFit/>
          </a:bodyPr>
          <a:lstStyle/>
          <a:p>
            <a:pPr algn="ctr">
              <a:lnSpc>
                <a:spcPct val="150000"/>
              </a:lnSpc>
            </a:pPr>
            <a:r>
              <a:rPr lang="zh-CN" altLang="en-US" b="1" dirty="0">
                <a:latin typeface="Microsoft YaHei" panose="020B0503020204020204" pitchFamily="34" charset="-122"/>
                <a:ea typeface="Microsoft YaHei" panose="020B0503020204020204" pitchFamily="34" charset="-122"/>
              </a:rPr>
              <a:t>关键点</a:t>
            </a:r>
            <a:endParaRPr lang="en-US" altLang="zh-CN" b="1" dirty="0">
              <a:latin typeface="Microsoft YaHei" panose="020B0503020204020204" pitchFamily="34" charset="-122"/>
              <a:ea typeface="Microsoft YaHei" panose="020B0503020204020204" pitchFamily="34" charset="-122"/>
            </a:endParaRPr>
          </a:p>
          <a:p>
            <a:pPr lvl="1" algn="ctr">
              <a:lnSpc>
                <a:spcPct val="150000"/>
              </a:lnSpc>
            </a:pPr>
            <a:r>
              <a:rPr lang="zh-CN" altLang="en-US" sz="1600" b="1" dirty="0">
                <a:latin typeface="Microsoft YaHei" panose="020B0503020204020204" pitchFamily="34" charset="-122"/>
                <a:ea typeface="Microsoft YaHei" panose="020B0503020204020204" pitchFamily="34" charset="-122"/>
              </a:rPr>
              <a:t>小批量持续交付  各环节效率提升  减少环节间等待和浪费 降低协作成本 优化工具效能</a:t>
            </a:r>
            <a:endParaRPr lang="en-US" altLang="zh-CN" sz="1600"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480523598"/>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敏捷迭代</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b="1" dirty="0">
                  <a:latin typeface="Microsoft YaHei" panose="020B0503020204020204" pitchFamily="34" charset="-122"/>
                  <a:ea typeface="Microsoft YaHei" panose="020B0503020204020204" pitchFamily="34" charset="-122"/>
                </a:rPr>
                <a:t>常见的敏捷实践</a:t>
              </a:r>
              <a:endParaRPr lang="en-US" altLang="zh-CN" b="1" dirty="0">
                <a:latin typeface="Microsoft YaHei" panose="020B0503020204020204" pitchFamily="34" charset="-122"/>
                <a:ea typeface="Microsoft YaHei" panose="020B0503020204020204" pitchFamily="34" charset="-122"/>
              </a:endParaRPr>
            </a:p>
          </p:txBody>
        </p:sp>
      </p:grpSp>
      <p:graphicFrame>
        <p:nvGraphicFramePr>
          <p:cNvPr id="2" name="内容占位符 10">
            <a:extLst>
              <a:ext uri="{FF2B5EF4-FFF2-40B4-BE49-F238E27FC236}">
                <a16:creationId xmlns:a16="http://schemas.microsoft.com/office/drawing/2014/main" id="{8081BE3A-DA1C-6882-8FFA-A8D504EEE800}"/>
              </a:ext>
            </a:extLst>
          </p:cNvPr>
          <p:cNvGraphicFramePr>
            <a:graphicFrameLocks/>
          </p:cNvGraphicFramePr>
          <p:nvPr>
            <p:extLst>
              <p:ext uri="{D42A27DB-BD31-4B8C-83A1-F6EECF244321}">
                <p14:modId xmlns:p14="http://schemas.microsoft.com/office/powerpoint/2010/main" val="1076499792"/>
              </p:ext>
            </p:extLst>
          </p:nvPr>
        </p:nvGraphicFramePr>
        <p:xfrm>
          <a:off x="1315844" y="1338146"/>
          <a:ext cx="9902283" cy="46814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1054544"/>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a:extLst>
              <a:ext uri="{FF2B5EF4-FFF2-40B4-BE49-F238E27FC236}">
                <a16:creationId xmlns:a16="http://schemas.microsoft.com/office/drawing/2014/main" id="{CDDDEB50-F02E-704E-8EAB-3B9957CBB426}"/>
              </a:ext>
            </a:extLst>
          </p:cNvPr>
          <p:cNvGrpSpPr/>
          <p:nvPr/>
        </p:nvGrpSpPr>
        <p:grpSpPr>
          <a:xfrm>
            <a:off x="184505" y="98307"/>
            <a:ext cx="923740" cy="886672"/>
            <a:chOff x="184505" y="98307"/>
            <a:chExt cx="923740" cy="886672"/>
          </a:xfrm>
        </p:grpSpPr>
        <p:sp>
          <p:nvSpPr>
            <p:cNvPr id="59" name="任意多边形: 形状 12">
              <a:extLst>
                <a:ext uri="{FF2B5EF4-FFF2-40B4-BE49-F238E27FC236}">
                  <a16:creationId xmlns:a16="http://schemas.microsoft.com/office/drawing/2014/main" id="{50C640EB-198D-5C49-8A7F-ED471CC592AE}"/>
                </a:ext>
              </a:extLst>
            </p:cNvPr>
            <p:cNvSpPr/>
            <p:nvPr/>
          </p:nvSpPr>
          <p:spPr>
            <a:xfrm>
              <a:off x="184505" y="523109"/>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0" name="任意多边形: 形状 13">
              <a:extLst>
                <a:ext uri="{FF2B5EF4-FFF2-40B4-BE49-F238E27FC236}">
                  <a16:creationId xmlns:a16="http://schemas.microsoft.com/office/drawing/2014/main" id="{D04DC1AC-C8A2-F94D-A5E4-3CA8072DA820}"/>
                </a:ext>
              </a:extLst>
            </p:cNvPr>
            <p:cNvSpPr/>
            <p:nvPr/>
          </p:nvSpPr>
          <p:spPr>
            <a:xfrm>
              <a:off x="184505" y="98307"/>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sp>
          <p:nvSpPr>
            <p:cNvPr id="61" name="文本框 60">
              <a:extLst>
                <a:ext uri="{FF2B5EF4-FFF2-40B4-BE49-F238E27FC236}">
                  <a16:creationId xmlns:a16="http://schemas.microsoft.com/office/drawing/2014/main" id="{CAAAF12A-330F-6D4D-98DA-AC60848D09C6}"/>
                </a:ext>
              </a:extLst>
            </p:cNvPr>
            <p:cNvSpPr txBox="1"/>
            <p:nvPr/>
          </p:nvSpPr>
          <p:spPr>
            <a:xfrm>
              <a:off x="184505" y="206234"/>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grpSp>
        <p:nvGrpSpPr>
          <p:cNvPr id="62" name="组合 61">
            <a:extLst>
              <a:ext uri="{FF2B5EF4-FFF2-40B4-BE49-F238E27FC236}">
                <a16:creationId xmlns:a16="http://schemas.microsoft.com/office/drawing/2014/main" id="{3E1AB0D5-B812-3B4D-853C-CB5AE05D1039}"/>
              </a:ext>
            </a:extLst>
          </p:cNvPr>
          <p:cNvGrpSpPr/>
          <p:nvPr/>
        </p:nvGrpSpPr>
        <p:grpSpPr>
          <a:xfrm>
            <a:off x="1212928" y="74154"/>
            <a:ext cx="7103118" cy="911723"/>
            <a:chOff x="7318011" y="1456480"/>
            <a:chExt cx="4260761" cy="911723"/>
          </a:xfrm>
        </p:grpSpPr>
        <p:sp>
          <p:nvSpPr>
            <p:cNvPr id="63" name="文本框 62">
              <a:extLst>
                <a:ext uri="{FF2B5EF4-FFF2-40B4-BE49-F238E27FC236}">
                  <a16:creationId xmlns:a16="http://schemas.microsoft.com/office/drawing/2014/main" id="{E3F1C1B6-8573-BA49-B5B4-42A39EEF5448}"/>
                </a:ext>
              </a:extLst>
            </p:cNvPr>
            <p:cNvSpPr txBox="1"/>
            <p:nvPr/>
          </p:nvSpPr>
          <p:spPr>
            <a:xfrm>
              <a:off x="7318011" y="1456480"/>
              <a:ext cx="1095399"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accent1"/>
                  </a:solidFill>
                  <a:latin typeface="Microsoft YaHei" panose="020B0503020204020204" pitchFamily="34" charset="-122"/>
                  <a:ea typeface="Microsoft YaHei" panose="020B0503020204020204" pitchFamily="34" charset="-122"/>
                </a:rPr>
                <a:t>敏捷迭代</a:t>
              </a:r>
            </a:p>
          </p:txBody>
        </p:sp>
        <p:sp>
          <p:nvSpPr>
            <p:cNvPr id="64" name="文本框 63">
              <a:extLst>
                <a:ext uri="{FF2B5EF4-FFF2-40B4-BE49-F238E27FC236}">
                  <a16:creationId xmlns:a16="http://schemas.microsoft.com/office/drawing/2014/main" id="{AE53038B-5AC0-2E4E-87FC-D3B21CAFE481}"/>
                </a:ext>
              </a:extLst>
            </p:cNvPr>
            <p:cNvSpPr txBox="1"/>
            <p:nvPr/>
          </p:nvSpPr>
          <p:spPr>
            <a:xfrm>
              <a:off x="7318011" y="1984059"/>
              <a:ext cx="4260761" cy="384144"/>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b="1" dirty="0">
                  <a:latin typeface="Microsoft YaHei" panose="020B0503020204020204" pitchFamily="34" charset="-122"/>
                  <a:ea typeface="Microsoft YaHei" panose="020B0503020204020204" pitchFamily="34" charset="-122"/>
                </a:rPr>
                <a:t>Scrum</a:t>
              </a:r>
              <a:r>
                <a:rPr lang="zh-CN" altLang="en-US" b="1" dirty="0">
                  <a:latin typeface="Microsoft YaHei" panose="020B0503020204020204" pitchFamily="34" charset="-122"/>
                  <a:ea typeface="Microsoft YaHei" panose="020B0503020204020204" pitchFamily="34" charset="-122"/>
                </a:rPr>
                <a:t>框架：角色和流程</a:t>
              </a:r>
              <a:endParaRPr lang="en-US" altLang="zh-CN" b="1" dirty="0">
                <a:latin typeface="Microsoft YaHei" panose="020B0503020204020204" pitchFamily="34" charset="-122"/>
                <a:ea typeface="Microsoft YaHei" panose="020B0503020204020204" pitchFamily="34" charset="-122"/>
              </a:endParaRPr>
            </a:p>
          </p:txBody>
        </p:sp>
      </p:grpSp>
      <p:sp>
        <p:nvSpPr>
          <p:cNvPr id="3" name="文本框 2">
            <a:extLst>
              <a:ext uri="{FF2B5EF4-FFF2-40B4-BE49-F238E27FC236}">
                <a16:creationId xmlns:a16="http://schemas.microsoft.com/office/drawing/2014/main" id="{B4D6FFF7-A186-3612-80E4-33637D0F80CE}"/>
              </a:ext>
            </a:extLst>
          </p:cNvPr>
          <p:cNvSpPr txBox="1"/>
          <p:nvPr/>
        </p:nvSpPr>
        <p:spPr>
          <a:xfrm>
            <a:off x="127000" y="932557"/>
            <a:ext cx="4963885" cy="550189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产品负责人 </a:t>
            </a:r>
            <a:r>
              <a:rPr lang="en-US" altLang="zh-CN" b="1" dirty="0">
                <a:latin typeface="Microsoft YaHei" panose="020B0503020204020204" pitchFamily="34" charset="-122"/>
                <a:ea typeface="Microsoft YaHei" panose="020B0503020204020204" pitchFamily="34" charset="-122"/>
              </a:rPr>
              <a:t>(</a:t>
            </a:r>
            <a:r>
              <a:rPr lang="en" altLang="zh-CN" b="1" dirty="0">
                <a:latin typeface="Microsoft YaHei" panose="020B0503020204020204" pitchFamily="34" charset="-122"/>
                <a:ea typeface="Microsoft YaHei" panose="020B0503020204020204" pitchFamily="34" charset="-122"/>
              </a:rPr>
              <a:t>Product Owner)</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对团队对外交付的价值负责</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定义需求</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定义需求的优先级</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定义需求的验收标准</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定义产品发布内容与日期</a:t>
            </a:r>
          </a:p>
          <a:p>
            <a:pPr marL="285750" indent="-285750">
              <a:lnSpc>
                <a:spcPct val="150000"/>
              </a:lnSpc>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敏捷教练 </a:t>
            </a:r>
            <a:r>
              <a:rPr lang="en-US" altLang="zh-CN" b="1" dirty="0">
                <a:latin typeface="Microsoft YaHei" panose="020B0503020204020204" pitchFamily="34" charset="-122"/>
                <a:ea typeface="Microsoft YaHei" panose="020B0503020204020204" pitchFamily="34" charset="-122"/>
              </a:rPr>
              <a:t>(</a:t>
            </a:r>
            <a:r>
              <a:rPr lang="en" altLang="zh-CN" b="1" dirty="0">
                <a:latin typeface="Microsoft YaHei" panose="020B0503020204020204" pitchFamily="34" charset="-122"/>
                <a:ea typeface="Microsoft YaHei" panose="020B0503020204020204" pitchFamily="34" charset="-122"/>
              </a:rPr>
              <a:t>Scrum Master)</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帮助团队遵循</a:t>
            </a:r>
            <a:r>
              <a:rPr lang="en" altLang="zh-CN" sz="1400" dirty="0">
                <a:latin typeface="Microsoft YaHei" panose="020B0503020204020204" pitchFamily="34" charset="-122"/>
                <a:ea typeface="Microsoft YaHei" panose="020B0503020204020204" pitchFamily="34" charset="-122"/>
              </a:rPr>
              <a:t>Scrum </a:t>
            </a:r>
            <a:r>
              <a:rPr lang="zh-CN" altLang="en-US" sz="1400" dirty="0">
                <a:latin typeface="Microsoft YaHei" panose="020B0503020204020204" pitchFamily="34" charset="-122"/>
                <a:ea typeface="Microsoft YaHei" panose="020B0503020204020204" pitchFamily="34" charset="-122"/>
              </a:rPr>
              <a:t>框架并持续改进</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促进团队的工作，保护团队不受打扰</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帮助团队熟悉与掌握 </a:t>
            </a:r>
            <a:r>
              <a:rPr lang="en" altLang="zh-CN" sz="1400" dirty="0">
                <a:latin typeface="Microsoft YaHei" panose="020B0503020204020204" pitchFamily="34" charset="-122"/>
                <a:ea typeface="Microsoft YaHei" panose="020B0503020204020204" pitchFamily="34" charset="-122"/>
              </a:rPr>
              <a:t>Scrum </a:t>
            </a:r>
            <a:r>
              <a:rPr lang="zh-CN" altLang="en-US" sz="1400" dirty="0">
                <a:latin typeface="Microsoft YaHei" panose="020B0503020204020204" pitchFamily="34" charset="-122"/>
                <a:ea typeface="Microsoft YaHei" panose="020B0503020204020204" pitchFamily="34" charset="-122"/>
              </a:rPr>
              <a:t>价值观与框架</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帮助团队排除影响生产力的障碍</a:t>
            </a:r>
          </a:p>
          <a:p>
            <a:pPr marL="285750" indent="-285750">
              <a:lnSpc>
                <a:spcPct val="150000"/>
              </a:lnSpc>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团队 </a:t>
            </a:r>
            <a:r>
              <a:rPr lang="en-US" altLang="zh-CN" b="1" dirty="0">
                <a:latin typeface="Microsoft YaHei" panose="020B0503020204020204" pitchFamily="34" charset="-122"/>
                <a:ea typeface="Microsoft YaHei" panose="020B0503020204020204" pitchFamily="34" charset="-122"/>
              </a:rPr>
              <a:t>(</a:t>
            </a:r>
            <a:r>
              <a:rPr lang="en" altLang="zh-CN" b="1" dirty="0">
                <a:latin typeface="Microsoft YaHei" panose="020B0503020204020204" pitchFamily="34" charset="-122"/>
                <a:ea typeface="Microsoft YaHei" panose="020B0503020204020204" pitchFamily="34" charset="-122"/>
              </a:rPr>
              <a:t>Scrum Team)</a:t>
            </a:r>
          </a:p>
          <a:p>
            <a:pPr marL="742950" lvl="1" indent="-285750">
              <a:lnSpc>
                <a:spcPct val="150000"/>
              </a:lnSpc>
              <a:buFont typeface="Arial" panose="020B0604020202020204" pitchFamily="34" charset="0"/>
              <a:buChar char="•"/>
            </a:pPr>
            <a:r>
              <a:rPr lang="en" altLang="zh-CN" sz="1400" dirty="0">
                <a:latin typeface="Microsoft YaHei" panose="020B0503020204020204" pitchFamily="34" charset="-122"/>
                <a:ea typeface="Microsoft YaHei" panose="020B0503020204020204" pitchFamily="34" charset="-122"/>
              </a:rPr>
              <a:t>Scrum team </a:t>
            </a:r>
            <a:r>
              <a:rPr lang="zh-CN" altLang="en-US" sz="1400" dirty="0">
                <a:latin typeface="Microsoft YaHei" panose="020B0503020204020204" pitchFamily="34" charset="-122"/>
                <a:ea typeface="Microsoft YaHei" panose="020B0503020204020204" pitchFamily="34" charset="-122"/>
              </a:rPr>
              <a:t>对交付成果负责。</a:t>
            </a:r>
            <a:endParaRPr lang="en-US" altLang="zh-CN" sz="1400" dirty="0">
              <a:latin typeface="Microsoft YaHei" panose="020B0503020204020204" pitchFamily="34" charset="-122"/>
              <a:ea typeface="Microsoft YaHei" panose="020B0503020204020204" pitchFamily="34" charset="-122"/>
            </a:endParaRP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跨职能部门</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自组织式的团队</a:t>
            </a:r>
          </a:p>
          <a:p>
            <a:pPr marL="742950" lvl="1" indent="-285750">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小而美</a:t>
            </a:r>
          </a:p>
        </p:txBody>
      </p:sp>
      <p:pic>
        <p:nvPicPr>
          <p:cNvPr id="4" name="图片 3">
            <a:extLst>
              <a:ext uri="{FF2B5EF4-FFF2-40B4-BE49-F238E27FC236}">
                <a16:creationId xmlns:a16="http://schemas.microsoft.com/office/drawing/2014/main" id="{6F514D6D-CEEE-DC1D-F50C-CCB7247932CF}"/>
              </a:ext>
            </a:extLst>
          </p:cNvPr>
          <p:cNvPicPr>
            <a:picLocks noChangeAspect="1"/>
          </p:cNvPicPr>
          <p:nvPr/>
        </p:nvPicPr>
        <p:blipFill>
          <a:blip r:embed="rId3"/>
          <a:stretch>
            <a:fillRect/>
          </a:stretch>
        </p:blipFill>
        <p:spPr>
          <a:xfrm>
            <a:off x="5109746" y="1402326"/>
            <a:ext cx="6614168" cy="4572484"/>
          </a:xfrm>
          <a:prstGeom prst="rect">
            <a:avLst/>
          </a:prstGeom>
        </p:spPr>
      </p:pic>
    </p:spTree>
    <p:extLst>
      <p:ext uri="{BB962C8B-B14F-4D97-AF65-F5344CB8AC3E}">
        <p14:creationId xmlns:p14="http://schemas.microsoft.com/office/powerpoint/2010/main" val="209059642"/>
      </p:ext>
    </p:extLst>
  </p:cSld>
  <p:clrMapOvr>
    <a:masterClrMapping/>
  </p:clrMapOvr>
  <mc:AlternateContent xmlns:mc="http://schemas.openxmlformats.org/markup-compatibility/2006" xmlns:p14="http://schemas.microsoft.com/office/powerpoint/2010/main">
    <mc:Choice Requires="p14">
      <p:transition spd="slow" p14:dur="2000" advTm="4396"/>
    </mc:Choice>
    <mc:Fallback xmlns="">
      <p:transition spd="slow" advTm="4396"/>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59242</TotalTime>
  <Words>3256</Words>
  <Application>Microsoft Macintosh PowerPoint</Application>
  <PresentationFormat>宽屏</PresentationFormat>
  <Paragraphs>597</Paragraphs>
  <Slides>21</Slides>
  <Notes>20</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vt:i4>
      </vt:variant>
      <vt:variant>
        <vt:lpstr>幻灯片标题</vt:lpstr>
      </vt:variant>
      <vt:variant>
        <vt:i4>21</vt:i4>
      </vt:variant>
    </vt:vector>
  </HeadingPairs>
  <TitlesOfParts>
    <vt:vector size="33" baseType="lpstr">
      <vt:lpstr>宋体</vt:lpstr>
      <vt:lpstr>Microsoft YaHei</vt:lpstr>
      <vt:lpstr>Microsoft YaHei</vt:lpstr>
      <vt:lpstr>Heiti SC Medium</vt:lpstr>
      <vt:lpstr>Arial</vt:lpstr>
      <vt:lpstr>Arial Black</vt:lpstr>
      <vt:lpstr>Calibri</vt:lpstr>
      <vt:lpstr>Century Gothic</vt:lpstr>
      <vt:lpstr>Times New Roman</vt:lpstr>
      <vt:lpstr>Wingdings</vt:lpstr>
      <vt:lpstr>Office Theme</vt:lpstr>
      <vt:lpstr>think-cell Slide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Cheng,Xiaoying</dc:creator>
  <cp:lastModifiedBy>陈 潜</cp:lastModifiedBy>
  <cp:revision>1438</cp:revision>
  <dcterms:created xsi:type="dcterms:W3CDTF">2018-01-04T02:32:48Z</dcterms:created>
  <dcterms:modified xsi:type="dcterms:W3CDTF">2022-11-02T06:39:26Z</dcterms:modified>
</cp:coreProperties>
</file>